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17" r:id="rId3"/>
    <p:sldId id="318" r:id="rId4"/>
    <p:sldId id="319" r:id="rId5"/>
    <p:sldId id="320" r:id="rId6"/>
    <p:sldId id="321" r:id="rId7"/>
    <p:sldId id="322" r:id="rId8"/>
    <p:sldId id="323" r:id="rId9"/>
    <p:sldId id="329" r:id="rId10"/>
    <p:sldId id="327" r:id="rId11"/>
    <p:sldId id="328" r:id="rId12"/>
    <p:sldId id="263" r:id="rId13"/>
    <p:sldId id="287" r:id="rId14"/>
    <p:sldId id="313" r:id="rId15"/>
    <p:sldId id="271" r:id="rId16"/>
    <p:sldId id="282" r:id="rId17"/>
    <p:sldId id="283" r:id="rId18"/>
    <p:sldId id="298" r:id="rId19"/>
    <p:sldId id="284" r:id="rId20"/>
    <p:sldId id="330" r:id="rId21"/>
    <p:sldId id="289" r:id="rId22"/>
    <p:sldId id="290" r:id="rId23"/>
    <p:sldId id="331" r:id="rId24"/>
    <p:sldId id="301" r:id="rId25"/>
    <p:sldId id="294" r:id="rId26"/>
    <p:sldId id="304" r:id="rId27"/>
    <p:sldId id="297" r:id="rId28"/>
    <p:sldId id="332" r:id="rId29"/>
    <p:sldId id="308" r:id="rId30"/>
    <p:sldId id="306" r:id="rId31"/>
    <p:sldId id="333" r:id="rId32"/>
    <p:sldId id="334" r:id="rId33"/>
    <p:sldId id="335" r:id="rId34"/>
    <p:sldId id="336" r:id="rId35"/>
    <p:sldId id="337" r:id="rId36"/>
    <p:sldId id="307" r:id="rId37"/>
    <p:sldId id="309" r:id="rId38"/>
    <p:sldId id="324" r:id="rId39"/>
    <p:sldId id="325" r:id="rId40"/>
    <p:sldId id="326" r:id="rId41"/>
    <p:sldId id="270" r:id="rId42"/>
    <p:sldId id="285" r:id="rId43"/>
    <p:sldId id="264" r:id="rId44"/>
    <p:sldId id="315" r:id="rId45"/>
    <p:sldId id="303"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BBD78-1635-4AB3-8584-CDDB542B33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EF0888-3CB1-4776-815E-219BE1C33397}">
      <dgm:prSet/>
      <dgm:spPr/>
      <dgm:t>
        <a:bodyPr/>
        <a:lstStyle/>
        <a:p>
          <a:pPr>
            <a:lnSpc>
              <a:spcPct val="100000"/>
            </a:lnSpc>
          </a:pPr>
          <a:r>
            <a:rPr lang="en-US"/>
            <a:t>Introduction</a:t>
          </a:r>
        </a:p>
      </dgm:t>
    </dgm:pt>
    <dgm:pt modelId="{8E116E48-508C-4644-9EA1-A16AA17A25D4}" type="parTrans" cxnId="{73D3C575-A1DD-4E63-ACC9-F199ED7B317F}">
      <dgm:prSet/>
      <dgm:spPr/>
      <dgm:t>
        <a:bodyPr/>
        <a:lstStyle/>
        <a:p>
          <a:endParaRPr lang="en-US"/>
        </a:p>
      </dgm:t>
    </dgm:pt>
    <dgm:pt modelId="{AB3C42BA-D211-4F6C-BFC0-ED9955482753}" type="sibTrans" cxnId="{73D3C575-A1DD-4E63-ACC9-F199ED7B317F}">
      <dgm:prSet/>
      <dgm:spPr/>
      <dgm:t>
        <a:bodyPr/>
        <a:lstStyle/>
        <a:p>
          <a:endParaRPr lang="en-US"/>
        </a:p>
      </dgm:t>
    </dgm:pt>
    <dgm:pt modelId="{CEEC5C76-AFF5-425B-82B7-5E16948218F7}">
      <dgm:prSet/>
      <dgm:spPr/>
      <dgm:t>
        <a:bodyPr/>
        <a:lstStyle/>
        <a:p>
          <a:pPr>
            <a:lnSpc>
              <a:spcPct val="100000"/>
            </a:lnSpc>
          </a:pPr>
          <a:r>
            <a:rPr lang="de-DE" dirty="0"/>
            <a:t>Motivation</a:t>
          </a:r>
          <a:endParaRPr lang="en-US" dirty="0"/>
        </a:p>
      </dgm:t>
    </dgm:pt>
    <dgm:pt modelId="{81773B24-E38C-431B-9D37-A2ABE18DB6B6}" type="parTrans" cxnId="{F1D5F599-244F-458B-B112-C7CFEDA487A1}">
      <dgm:prSet/>
      <dgm:spPr/>
      <dgm:t>
        <a:bodyPr/>
        <a:lstStyle/>
        <a:p>
          <a:endParaRPr lang="en-US"/>
        </a:p>
      </dgm:t>
    </dgm:pt>
    <dgm:pt modelId="{E1A81C8E-8B17-4BD6-A5F6-58AD5393B4BB}" type="sibTrans" cxnId="{F1D5F599-244F-458B-B112-C7CFEDA487A1}">
      <dgm:prSet/>
      <dgm:spPr/>
      <dgm:t>
        <a:bodyPr/>
        <a:lstStyle/>
        <a:p>
          <a:endParaRPr lang="en-US"/>
        </a:p>
      </dgm:t>
    </dgm:pt>
    <dgm:pt modelId="{16741817-60C4-4D7A-A4AB-0FA15F460D95}">
      <dgm:prSet/>
      <dgm:spPr/>
      <dgm:t>
        <a:bodyPr/>
        <a:lstStyle/>
        <a:p>
          <a:pPr>
            <a:lnSpc>
              <a:spcPct val="100000"/>
            </a:lnSpc>
          </a:pPr>
          <a:r>
            <a:rPr lang="de-DE" dirty="0"/>
            <a:t>Background</a:t>
          </a:r>
          <a:endParaRPr lang="en-US" dirty="0"/>
        </a:p>
      </dgm:t>
    </dgm:pt>
    <dgm:pt modelId="{722E9B62-0201-46BE-81DC-3463FC75D341}" type="parTrans" cxnId="{2DB5416F-9B62-4206-A508-B9F958C0EB1B}">
      <dgm:prSet/>
      <dgm:spPr/>
      <dgm:t>
        <a:bodyPr/>
        <a:lstStyle/>
        <a:p>
          <a:endParaRPr lang="en-US"/>
        </a:p>
      </dgm:t>
    </dgm:pt>
    <dgm:pt modelId="{CBC7B630-9A93-44E4-951B-1CE2E430A918}" type="sibTrans" cxnId="{2DB5416F-9B62-4206-A508-B9F958C0EB1B}">
      <dgm:prSet/>
      <dgm:spPr/>
      <dgm:t>
        <a:bodyPr/>
        <a:lstStyle/>
        <a:p>
          <a:endParaRPr lang="en-US"/>
        </a:p>
      </dgm:t>
    </dgm:pt>
    <dgm:pt modelId="{26752D5A-3E3E-4932-8C56-586D7DCDD6B7}">
      <dgm:prSet/>
      <dgm:spPr/>
      <dgm:t>
        <a:bodyPr/>
        <a:lstStyle/>
        <a:p>
          <a:pPr>
            <a:lnSpc>
              <a:spcPct val="100000"/>
            </a:lnSpc>
          </a:pPr>
          <a:r>
            <a:rPr lang="en-US" dirty="0"/>
            <a:t>Methodology</a:t>
          </a:r>
        </a:p>
      </dgm:t>
    </dgm:pt>
    <dgm:pt modelId="{7C82B53B-3371-48CD-A849-2798F0C88444}" type="parTrans" cxnId="{AE5CBB63-99BA-4CF2-9CAF-E2E749AD286A}">
      <dgm:prSet/>
      <dgm:spPr/>
      <dgm:t>
        <a:bodyPr/>
        <a:lstStyle/>
        <a:p>
          <a:endParaRPr lang="en-US"/>
        </a:p>
      </dgm:t>
    </dgm:pt>
    <dgm:pt modelId="{7D735976-2684-46AC-9204-22DEC589EDAB}" type="sibTrans" cxnId="{AE5CBB63-99BA-4CF2-9CAF-E2E749AD286A}">
      <dgm:prSet/>
      <dgm:spPr/>
      <dgm:t>
        <a:bodyPr/>
        <a:lstStyle/>
        <a:p>
          <a:endParaRPr lang="en-US"/>
        </a:p>
      </dgm:t>
    </dgm:pt>
    <dgm:pt modelId="{C6321CAF-CC83-4506-984E-9414DEB4B031}">
      <dgm:prSet/>
      <dgm:spPr/>
      <dgm:t>
        <a:bodyPr/>
        <a:lstStyle/>
        <a:p>
          <a:pPr>
            <a:lnSpc>
              <a:spcPct val="100000"/>
            </a:lnSpc>
          </a:pPr>
          <a:r>
            <a:rPr lang="de-DE" dirty="0"/>
            <a:t>Dataset Creation</a:t>
          </a:r>
          <a:endParaRPr lang="en-US" dirty="0"/>
        </a:p>
      </dgm:t>
    </dgm:pt>
    <dgm:pt modelId="{F5B75785-C57A-4991-8CDA-68A3C3F9A7A6}" type="parTrans" cxnId="{E39C71F2-1657-408D-A3C0-C60033149005}">
      <dgm:prSet/>
      <dgm:spPr/>
      <dgm:t>
        <a:bodyPr/>
        <a:lstStyle/>
        <a:p>
          <a:endParaRPr lang="en-US"/>
        </a:p>
      </dgm:t>
    </dgm:pt>
    <dgm:pt modelId="{CA77E09F-9F50-4A70-A7D8-DC3C6FB8FDC7}" type="sibTrans" cxnId="{E39C71F2-1657-408D-A3C0-C60033149005}">
      <dgm:prSet/>
      <dgm:spPr/>
      <dgm:t>
        <a:bodyPr/>
        <a:lstStyle/>
        <a:p>
          <a:endParaRPr lang="en-US"/>
        </a:p>
      </dgm:t>
    </dgm:pt>
    <dgm:pt modelId="{47BFB4AB-9676-4FC1-9695-6C9CC387258A}">
      <dgm:prSet/>
      <dgm:spPr/>
      <dgm:t>
        <a:bodyPr/>
        <a:lstStyle/>
        <a:p>
          <a:pPr>
            <a:lnSpc>
              <a:spcPct val="100000"/>
            </a:lnSpc>
          </a:pPr>
          <a:r>
            <a:rPr lang="de-DE" dirty="0"/>
            <a:t>Model Architecture</a:t>
          </a:r>
          <a:endParaRPr lang="en-US" dirty="0"/>
        </a:p>
      </dgm:t>
    </dgm:pt>
    <dgm:pt modelId="{76CBCC1C-C5D5-46C6-A31D-C320BDE37446}" type="parTrans" cxnId="{F33E4161-CE7F-48CE-9585-C97B38737582}">
      <dgm:prSet/>
      <dgm:spPr/>
      <dgm:t>
        <a:bodyPr/>
        <a:lstStyle/>
        <a:p>
          <a:endParaRPr lang="en-US"/>
        </a:p>
      </dgm:t>
    </dgm:pt>
    <dgm:pt modelId="{F18D72BB-6BFD-40AD-8685-F9DAD1071245}" type="sibTrans" cxnId="{F33E4161-CE7F-48CE-9585-C97B38737582}">
      <dgm:prSet/>
      <dgm:spPr/>
      <dgm:t>
        <a:bodyPr/>
        <a:lstStyle/>
        <a:p>
          <a:endParaRPr lang="en-US"/>
        </a:p>
      </dgm:t>
    </dgm:pt>
    <dgm:pt modelId="{916E9CA7-A14B-4A38-9AEA-6EE2BA1A709C}">
      <dgm:prSet/>
      <dgm:spPr/>
      <dgm:t>
        <a:bodyPr/>
        <a:lstStyle/>
        <a:p>
          <a:pPr>
            <a:lnSpc>
              <a:spcPct val="100000"/>
            </a:lnSpc>
          </a:pPr>
          <a:r>
            <a:rPr lang="de-DE"/>
            <a:t>Results</a:t>
          </a:r>
          <a:endParaRPr lang="en-US"/>
        </a:p>
      </dgm:t>
    </dgm:pt>
    <dgm:pt modelId="{5EFE4C0C-C689-4A7E-BEEB-BC972E2F7B3A}" type="parTrans" cxnId="{EF41D0CE-6AFF-4B2E-9B13-157FAFAB4B48}">
      <dgm:prSet/>
      <dgm:spPr/>
      <dgm:t>
        <a:bodyPr/>
        <a:lstStyle/>
        <a:p>
          <a:endParaRPr lang="en-US"/>
        </a:p>
      </dgm:t>
    </dgm:pt>
    <dgm:pt modelId="{F8CDE540-FAE3-4C6A-AD17-A9F25175D700}" type="sibTrans" cxnId="{EF41D0CE-6AFF-4B2E-9B13-157FAFAB4B48}">
      <dgm:prSet/>
      <dgm:spPr/>
      <dgm:t>
        <a:bodyPr/>
        <a:lstStyle/>
        <a:p>
          <a:endParaRPr lang="en-US"/>
        </a:p>
      </dgm:t>
    </dgm:pt>
    <dgm:pt modelId="{66BE4EB1-77EA-485F-917E-22FC1F251496}">
      <dgm:prSet/>
      <dgm:spPr/>
      <dgm:t>
        <a:bodyPr/>
        <a:lstStyle/>
        <a:p>
          <a:pPr>
            <a:lnSpc>
              <a:spcPct val="100000"/>
            </a:lnSpc>
          </a:pPr>
          <a:r>
            <a:rPr lang="de-DE"/>
            <a:t>Conclusion</a:t>
          </a:r>
          <a:endParaRPr lang="en-US"/>
        </a:p>
      </dgm:t>
    </dgm:pt>
    <dgm:pt modelId="{0BE1C5A5-D64E-4AEB-B534-1B6D8CE97001}" type="parTrans" cxnId="{3B034609-DA97-404D-9A6B-113150C055BA}">
      <dgm:prSet/>
      <dgm:spPr/>
      <dgm:t>
        <a:bodyPr/>
        <a:lstStyle/>
        <a:p>
          <a:endParaRPr lang="en-US"/>
        </a:p>
      </dgm:t>
    </dgm:pt>
    <dgm:pt modelId="{55B6C7AE-4A36-4214-B7B0-E3F1755A9506}" type="sibTrans" cxnId="{3B034609-DA97-404D-9A6B-113150C055BA}">
      <dgm:prSet/>
      <dgm:spPr/>
      <dgm:t>
        <a:bodyPr/>
        <a:lstStyle/>
        <a:p>
          <a:endParaRPr lang="en-US"/>
        </a:p>
      </dgm:t>
    </dgm:pt>
    <dgm:pt modelId="{22289EC4-5987-4C39-ADA0-E966C45DEB68}">
      <dgm:prSet/>
      <dgm:spPr/>
      <dgm:t>
        <a:bodyPr/>
        <a:lstStyle/>
        <a:p>
          <a:pPr>
            <a:lnSpc>
              <a:spcPct val="100000"/>
            </a:lnSpc>
          </a:pPr>
          <a:r>
            <a:rPr lang="en-US" dirty="0"/>
            <a:t>Research Questions</a:t>
          </a:r>
        </a:p>
      </dgm:t>
    </dgm:pt>
    <dgm:pt modelId="{01FB7C30-8187-4C67-833B-1DF420108F25}" type="sibTrans" cxnId="{7CE0D7CB-0275-496E-9C6A-55D751E9177F}">
      <dgm:prSet/>
      <dgm:spPr/>
      <dgm:t>
        <a:bodyPr/>
        <a:lstStyle/>
        <a:p>
          <a:endParaRPr lang="en-US"/>
        </a:p>
      </dgm:t>
    </dgm:pt>
    <dgm:pt modelId="{FCA94001-58F7-4A6E-8205-82BF3F9DC65A}" type="parTrans" cxnId="{7CE0D7CB-0275-496E-9C6A-55D751E9177F}">
      <dgm:prSet/>
      <dgm:spPr/>
      <dgm:t>
        <a:bodyPr/>
        <a:lstStyle/>
        <a:p>
          <a:endParaRPr lang="en-US"/>
        </a:p>
      </dgm:t>
    </dgm:pt>
    <dgm:pt modelId="{B2878376-9D1E-48C7-AA34-3930AC3B3590}" type="pres">
      <dgm:prSet presAssocID="{A3EBBD78-1635-4AB3-8584-CDDB542B338F}" presName="root" presStyleCnt="0">
        <dgm:presLayoutVars>
          <dgm:dir/>
          <dgm:resizeHandles val="exact"/>
        </dgm:presLayoutVars>
      </dgm:prSet>
      <dgm:spPr/>
    </dgm:pt>
    <dgm:pt modelId="{85444B77-9166-409C-A8F9-48208D167AEA}" type="pres">
      <dgm:prSet presAssocID="{F4EF0888-3CB1-4776-815E-219BE1C33397}" presName="compNode" presStyleCnt="0"/>
      <dgm:spPr/>
    </dgm:pt>
    <dgm:pt modelId="{A68D6617-00A6-4488-A7A4-696D525F6FDB}" type="pres">
      <dgm:prSet presAssocID="{F4EF0888-3CB1-4776-815E-219BE1C33397}" presName="bgRect" presStyleLbl="bgShp" presStyleIdx="0" presStyleCnt="7"/>
      <dgm:spPr/>
    </dgm:pt>
    <dgm:pt modelId="{B3862B32-FD12-45CA-8633-03FE9BC61A9C}" type="pres">
      <dgm:prSet presAssocID="{F4EF0888-3CB1-4776-815E-219BE1C3339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C4E72842-2E70-47AC-A5B0-712340FF1EBF}" type="pres">
      <dgm:prSet presAssocID="{F4EF0888-3CB1-4776-815E-219BE1C33397}" presName="spaceRect" presStyleCnt="0"/>
      <dgm:spPr/>
    </dgm:pt>
    <dgm:pt modelId="{3BB5DD09-AAEB-447A-9ED1-6D5F1063994E}" type="pres">
      <dgm:prSet presAssocID="{F4EF0888-3CB1-4776-815E-219BE1C33397}" presName="parTx" presStyleLbl="revTx" presStyleIdx="0" presStyleCnt="8">
        <dgm:presLayoutVars>
          <dgm:chMax val="0"/>
          <dgm:chPref val="0"/>
        </dgm:presLayoutVars>
      </dgm:prSet>
      <dgm:spPr/>
    </dgm:pt>
    <dgm:pt modelId="{EF6EB092-2117-4B96-901C-1AE1AF3C4D95}" type="pres">
      <dgm:prSet presAssocID="{AB3C42BA-D211-4F6C-BFC0-ED9955482753}" presName="sibTrans" presStyleCnt="0"/>
      <dgm:spPr/>
    </dgm:pt>
    <dgm:pt modelId="{900DD3DF-7701-4A2E-9AFC-783A59490113}" type="pres">
      <dgm:prSet presAssocID="{CEEC5C76-AFF5-425B-82B7-5E16948218F7}" presName="compNode" presStyleCnt="0"/>
      <dgm:spPr/>
    </dgm:pt>
    <dgm:pt modelId="{BF4D17E1-AA8E-4532-9DB0-2C020C0D9C46}" type="pres">
      <dgm:prSet presAssocID="{CEEC5C76-AFF5-425B-82B7-5E16948218F7}" presName="bgRect" presStyleLbl="bgShp" presStyleIdx="1" presStyleCnt="7"/>
      <dgm:spPr/>
    </dgm:pt>
    <dgm:pt modelId="{8F2CD21E-5B39-4A6F-A455-A4A4BA3F5BC5}" type="pres">
      <dgm:prSet presAssocID="{CEEC5C76-AFF5-425B-82B7-5E16948218F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ducation"/>
        </a:ext>
      </dgm:extLst>
    </dgm:pt>
    <dgm:pt modelId="{92290A26-6F2C-4821-8B47-02089BEE06BB}" type="pres">
      <dgm:prSet presAssocID="{CEEC5C76-AFF5-425B-82B7-5E16948218F7}" presName="spaceRect" presStyleCnt="0"/>
      <dgm:spPr/>
    </dgm:pt>
    <dgm:pt modelId="{F73AC61D-9AEA-4731-9894-1B296458CB55}" type="pres">
      <dgm:prSet presAssocID="{CEEC5C76-AFF5-425B-82B7-5E16948218F7}" presName="parTx" presStyleLbl="revTx" presStyleIdx="1" presStyleCnt="8">
        <dgm:presLayoutVars>
          <dgm:chMax val="0"/>
          <dgm:chPref val="0"/>
        </dgm:presLayoutVars>
      </dgm:prSet>
      <dgm:spPr/>
    </dgm:pt>
    <dgm:pt modelId="{2875CC49-22BE-41F6-B8D7-626752C67981}" type="pres">
      <dgm:prSet presAssocID="{E1A81C8E-8B17-4BD6-A5F6-58AD5393B4BB}" presName="sibTrans" presStyleCnt="0"/>
      <dgm:spPr/>
    </dgm:pt>
    <dgm:pt modelId="{4B5E1A22-94D1-420A-A35F-90664E9225E5}" type="pres">
      <dgm:prSet presAssocID="{22289EC4-5987-4C39-ADA0-E966C45DEB68}" presName="compNode" presStyleCnt="0"/>
      <dgm:spPr/>
    </dgm:pt>
    <dgm:pt modelId="{E07795F5-9F79-4BA5-AEC2-68CC0C6EE76E}" type="pres">
      <dgm:prSet presAssocID="{22289EC4-5987-4C39-ADA0-E966C45DEB68}" presName="bgRect" presStyleLbl="bgShp" presStyleIdx="2" presStyleCnt="7"/>
      <dgm:spPr/>
    </dgm:pt>
    <dgm:pt modelId="{7D3E9B0E-CABB-4DB5-854D-569D4A850C7C}" type="pres">
      <dgm:prSet presAssocID="{22289EC4-5987-4C39-ADA0-E966C45DEB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
        </a:ext>
      </dgm:extLst>
    </dgm:pt>
    <dgm:pt modelId="{21499596-878C-427B-8919-1DCE870452C6}" type="pres">
      <dgm:prSet presAssocID="{22289EC4-5987-4C39-ADA0-E966C45DEB68}" presName="spaceRect" presStyleCnt="0"/>
      <dgm:spPr/>
    </dgm:pt>
    <dgm:pt modelId="{6E877847-4A29-4F4A-9C22-54E13E6634E1}" type="pres">
      <dgm:prSet presAssocID="{22289EC4-5987-4C39-ADA0-E966C45DEB68}" presName="parTx" presStyleLbl="revTx" presStyleIdx="2" presStyleCnt="8">
        <dgm:presLayoutVars>
          <dgm:chMax val="0"/>
          <dgm:chPref val="0"/>
        </dgm:presLayoutVars>
      </dgm:prSet>
      <dgm:spPr/>
    </dgm:pt>
    <dgm:pt modelId="{5BE217EE-AD56-4E77-AC5C-58B5AE9DAB94}" type="pres">
      <dgm:prSet presAssocID="{01FB7C30-8187-4C67-833B-1DF420108F25}" presName="sibTrans" presStyleCnt="0"/>
      <dgm:spPr/>
    </dgm:pt>
    <dgm:pt modelId="{413D08C3-E2D6-49F3-B463-8A0328E35D43}" type="pres">
      <dgm:prSet presAssocID="{16741817-60C4-4D7A-A4AB-0FA15F460D95}" presName="compNode" presStyleCnt="0"/>
      <dgm:spPr/>
    </dgm:pt>
    <dgm:pt modelId="{3622809D-7EB7-4F2C-B5F8-048384A78790}" type="pres">
      <dgm:prSet presAssocID="{16741817-60C4-4D7A-A4AB-0FA15F460D95}" presName="bgRect" presStyleLbl="bgShp" presStyleIdx="3" presStyleCnt="7" custLinFactNeighborX="-2522" custLinFactNeighborY="4342"/>
      <dgm:spPr/>
    </dgm:pt>
    <dgm:pt modelId="{CBED5AF5-B98F-4C8B-A641-5599DB7743AB}" type="pres">
      <dgm:prSet presAssocID="{16741817-60C4-4D7A-A4AB-0FA15F460D9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agnostic"/>
        </a:ext>
      </dgm:extLst>
    </dgm:pt>
    <dgm:pt modelId="{C0AB9829-5708-478A-80F3-845BC5797930}" type="pres">
      <dgm:prSet presAssocID="{16741817-60C4-4D7A-A4AB-0FA15F460D95}" presName="spaceRect" presStyleCnt="0"/>
      <dgm:spPr/>
    </dgm:pt>
    <dgm:pt modelId="{FB9C2839-07D8-480D-9A52-0E3983C7730F}" type="pres">
      <dgm:prSet presAssocID="{16741817-60C4-4D7A-A4AB-0FA15F460D95}" presName="parTx" presStyleLbl="revTx" presStyleIdx="3" presStyleCnt="8">
        <dgm:presLayoutVars>
          <dgm:chMax val="0"/>
          <dgm:chPref val="0"/>
        </dgm:presLayoutVars>
      </dgm:prSet>
      <dgm:spPr/>
    </dgm:pt>
    <dgm:pt modelId="{73227BF7-0014-4C12-8B9A-D5F6E6197243}" type="pres">
      <dgm:prSet presAssocID="{CBC7B630-9A93-44E4-951B-1CE2E430A918}" presName="sibTrans" presStyleCnt="0"/>
      <dgm:spPr/>
    </dgm:pt>
    <dgm:pt modelId="{5F0C79EB-4955-4CB3-9C68-F1D259DE7002}" type="pres">
      <dgm:prSet presAssocID="{26752D5A-3E3E-4932-8C56-586D7DCDD6B7}" presName="compNode" presStyleCnt="0"/>
      <dgm:spPr/>
    </dgm:pt>
    <dgm:pt modelId="{F0DC79F9-536F-4312-B45E-0CACD04EFAD0}" type="pres">
      <dgm:prSet presAssocID="{26752D5A-3E3E-4932-8C56-586D7DCDD6B7}" presName="bgRect" presStyleLbl="bgShp" presStyleIdx="4" presStyleCnt="7"/>
      <dgm:spPr/>
    </dgm:pt>
    <dgm:pt modelId="{151C7778-B5EC-4265-95C8-C1F6F96BD509}" type="pres">
      <dgm:prSet presAssocID="{26752D5A-3E3E-4932-8C56-586D7DCDD6B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0276BCC8-A30D-4CD1-942A-FB25FA6E29B0}" type="pres">
      <dgm:prSet presAssocID="{26752D5A-3E3E-4932-8C56-586D7DCDD6B7}" presName="spaceRect" presStyleCnt="0"/>
      <dgm:spPr/>
    </dgm:pt>
    <dgm:pt modelId="{800F6C3A-BB43-4843-846F-3CF7B4F3268E}" type="pres">
      <dgm:prSet presAssocID="{26752D5A-3E3E-4932-8C56-586D7DCDD6B7}" presName="parTx" presStyleLbl="revTx" presStyleIdx="4" presStyleCnt="8">
        <dgm:presLayoutVars>
          <dgm:chMax val="0"/>
          <dgm:chPref val="0"/>
        </dgm:presLayoutVars>
      </dgm:prSet>
      <dgm:spPr/>
    </dgm:pt>
    <dgm:pt modelId="{E13200C4-5E93-47F6-916C-0CBA65F94789}" type="pres">
      <dgm:prSet presAssocID="{26752D5A-3E3E-4932-8C56-586D7DCDD6B7}" presName="desTx" presStyleLbl="revTx" presStyleIdx="5" presStyleCnt="8">
        <dgm:presLayoutVars/>
      </dgm:prSet>
      <dgm:spPr/>
    </dgm:pt>
    <dgm:pt modelId="{B9BE4DB4-39D7-43B4-BC7B-2A6CCE2AFF9C}" type="pres">
      <dgm:prSet presAssocID="{7D735976-2684-46AC-9204-22DEC589EDAB}" presName="sibTrans" presStyleCnt="0"/>
      <dgm:spPr/>
    </dgm:pt>
    <dgm:pt modelId="{7A3079EC-8202-41AC-9591-12A405AA92BB}" type="pres">
      <dgm:prSet presAssocID="{916E9CA7-A14B-4A38-9AEA-6EE2BA1A709C}" presName="compNode" presStyleCnt="0"/>
      <dgm:spPr/>
    </dgm:pt>
    <dgm:pt modelId="{CB6FCEDA-F2FA-4122-BE68-6250EE1123D5}" type="pres">
      <dgm:prSet presAssocID="{916E9CA7-A14B-4A38-9AEA-6EE2BA1A709C}" presName="bgRect" presStyleLbl="bgShp" presStyleIdx="5" presStyleCnt="7"/>
      <dgm:spPr/>
    </dgm:pt>
    <dgm:pt modelId="{5BE1D4CC-D73C-4C88-88DD-89B57A0245DF}" type="pres">
      <dgm:prSet presAssocID="{916E9CA7-A14B-4A38-9AEA-6EE2BA1A70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uestionnaire"/>
        </a:ext>
      </dgm:extLst>
    </dgm:pt>
    <dgm:pt modelId="{4EA72420-690D-4366-B53D-A3F8B2BDADF6}" type="pres">
      <dgm:prSet presAssocID="{916E9CA7-A14B-4A38-9AEA-6EE2BA1A709C}" presName="spaceRect" presStyleCnt="0"/>
      <dgm:spPr/>
    </dgm:pt>
    <dgm:pt modelId="{47996998-40E8-44EC-A836-98935E5258C9}" type="pres">
      <dgm:prSet presAssocID="{916E9CA7-A14B-4A38-9AEA-6EE2BA1A709C}" presName="parTx" presStyleLbl="revTx" presStyleIdx="6" presStyleCnt="8">
        <dgm:presLayoutVars>
          <dgm:chMax val="0"/>
          <dgm:chPref val="0"/>
        </dgm:presLayoutVars>
      </dgm:prSet>
      <dgm:spPr/>
    </dgm:pt>
    <dgm:pt modelId="{07B3642B-3ABF-43AB-ABF8-6282C3A3F764}" type="pres">
      <dgm:prSet presAssocID="{F8CDE540-FAE3-4C6A-AD17-A9F25175D700}" presName="sibTrans" presStyleCnt="0"/>
      <dgm:spPr/>
    </dgm:pt>
    <dgm:pt modelId="{3882F990-CE66-4F60-A59A-9042918E3912}" type="pres">
      <dgm:prSet presAssocID="{66BE4EB1-77EA-485F-917E-22FC1F251496}" presName="compNode" presStyleCnt="0"/>
      <dgm:spPr/>
    </dgm:pt>
    <dgm:pt modelId="{4CDE8B88-33DC-4CF1-A6AA-D86356C0564D}" type="pres">
      <dgm:prSet presAssocID="{66BE4EB1-77EA-485F-917E-22FC1F251496}" presName="bgRect" presStyleLbl="bgShp" presStyleIdx="6" presStyleCnt="7"/>
      <dgm:spPr/>
    </dgm:pt>
    <dgm:pt modelId="{FBDEB7A3-4DBD-4A8C-AA98-3BB4F7184896}" type="pres">
      <dgm:prSet presAssocID="{66BE4EB1-77EA-485F-917E-22FC1F25149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low"/>
        </a:ext>
      </dgm:extLst>
    </dgm:pt>
    <dgm:pt modelId="{73BE3A67-4174-4EE5-B220-469D350C1E67}" type="pres">
      <dgm:prSet presAssocID="{66BE4EB1-77EA-485F-917E-22FC1F251496}" presName="spaceRect" presStyleCnt="0"/>
      <dgm:spPr/>
    </dgm:pt>
    <dgm:pt modelId="{6031633F-848C-4946-AD7F-DC1B23F2957D}" type="pres">
      <dgm:prSet presAssocID="{66BE4EB1-77EA-485F-917E-22FC1F251496}" presName="parTx" presStyleLbl="revTx" presStyleIdx="7" presStyleCnt="8">
        <dgm:presLayoutVars>
          <dgm:chMax val="0"/>
          <dgm:chPref val="0"/>
        </dgm:presLayoutVars>
      </dgm:prSet>
      <dgm:spPr/>
    </dgm:pt>
  </dgm:ptLst>
  <dgm:cxnLst>
    <dgm:cxn modelId="{3B034609-DA97-404D-9A6B-113150C055BA}" srcId="{A3EBBD78-1635-4AB3-8584-CDDB542B338F}" destId="{66BE4EB1-77EA-485F-917E-22FC1F251496}" srcOrd="6" destOrd="0" parTransId="{0BE1C5A5-D64E-4AEB-B534-1B6D8CE97001}" sibTransId="{55B6C7AE-4A36-4214-B7B0-E3F1755A9506}"/>
    <dgm:cxn modelId="{FFEBE51C-FB56-40CC-A33E-F19248D1A60A}" type="presOf" srcId="{16741817-60C4-4D7A-A4AB-0FA15F460D95}" destId="{FB9C2839-07D8-480D-9A52-0E3983C7730F}" srcOrd="0" destOrd="0" presId="urn:microsoft.com/office/officeart/2018/2/layout/IconVerticalSolidList"/>
    <dgm:cxn modelId="{9DC41722-99BC-4A3F-B9A2-8303D11A10FE}" type="presOf" srcId="{47BFB4AB-9676-4FC1-9695-6C9CC387258A}" destId="{E13200C4-5E93-47F6-916C-0CBA65F94789}" srcOrd="0" destOrd="1" presId="urn:microsoft.com/office/officeart/2018/2/layout/IconVerticalSolidList"/>
    <dgm:cxn modelId="{F33E4161-CE7F-48CE-9585-C97B38737582}" srcId="{26752D5A-3E3E-4932-8C56-586D7DCDD6B7}" destId="{47BFB4AB-9676-4FC1-9695-6C9CC387258A}" srcOrd="1" destOrd="0" parTransId="{76CBCC1C-C5D5-46C6-A31D-C320BDE37446}" sibTransId="{F18D72BB-6BFD-40AD-8685-F9DAD1071245}"/>
    <dgm:cxn modelId="{AE5CBB63-99BA-4CF2-9CAF-E2E749AD286A}" srcId="{A3EBBD78-1635-4AB3-8584-CDDB542B338F}" destId="{26752D5A-3E3E-4932-8C56-586D7DCDD6B7}" srcOrd="4" destOrd="0" parTransId="{7C82B53B-3371-48CD-A849-2798F0C88444}" sibTransId="{7D735976-2684-46AC-9204-22DEC589EDAB}"/>
    <dgm:cxn modelId="{2DB5416F-9B62-4206-A508-B9F958C0EB1B}" srcId="{A3EBBD78-1635-4AB3-8584-CDDB542B338F}" destId="{16741817-60C4-4D7A-A4AB-0FA15F460D95}" srcOrd="3" destOrd="0" parTransId="{722E9B62-0201-46BE-81DC-3463FC75D341}" sibTransId="{CBC7B630-9A93-44E4-951B-1CE2E430A918}"/>
    <dgm:cxn modelId="{73D3C575-A1DD-4E63-ACC9-F199ED7B317F}" srcId="{A3EBBD78-1635-4AB3-8584-CDDB542B338F}" destId="{F4EF0888-3CB1-4776-815E-219BE1C33397}" srcOrd="0" destOrd="0" parTransId="{8E116E48-508C-4644-9EA1-A16AA17A25D4}" sibTransId="{AB3C42BA-D211-4F6C-BFC0-ED9955482753}"/>
    <dgm:cxn modelId="{41D3B38A-6718-4CEF-9749-5416B66E79A3}" type="presOf" srcId="{C6321CAF-CC83-4506-984E-9414DEB4B031}" destId="{E13200C4-5E93-47F6-916C-0CBA65F94789}" srcOrd="0" destOrd="0" presId="urn:microsoft.com/office/officeart/2018/2/layout/IconVerticalSolidList"/>
    <dgm:cxn modelId="{F1D5F599-244F-458B-B112-C7CFEDA487A1}" srcId="{A3EBBD78-1635-4AB3-8584-CDDB542B338F}" destId="{CEEC5C76-AFF5-425B-82B7-5E16948218F7}" srcOrd="1" destOrd="0" parTransId="{81773B24-E38C-431B-9D37-A2ABE18DB6B6}" sibTransId="{E1A81C8E-8B17-4BD6-A5F6-58AD5393B4BB}"/>
    <dgm:cxn modelId="{8F21ADA5-CCA2-4D55-B24F-E250071DEE2A}" type="presOf" srcId="{CEEC5C76-AFF5-425B-82B7-5E16948218F7}" destId="{F73AC61D-9AEA-4731-9894-1B296458CB55}" srcOrd="0" destOrd="0" presId="urn:microsoft.com/office/officeart/2018/2/layout/IconVerticalSolidList"/>
    <dgm:cxn modelId="{725343A7-1439-4FF4-83D3-7C175CEE5BC5}" type="presOf" srcId="{26752D5A-3E3E-4932-8C56-586D7DCDD6B7}" destId="{800F6C3A-BB43-4843-846F-3CF7B4F3268E}" srcOrd="0" destOrd="0" presId="urn:microsoft.com/office/officeart/2018/2/layout/IconVerticalSolidList"/>
    <dgm:cxn modelId="{92C8A9B7-CBC9-4CF0-812F-41C7AFD12508}" type="presOf" srcId="{22289EC4-5987-4C39-ADA0-E966C45DEB68}" destId="{6E877847-4A29-4F4A-9C22-54E13E6634E1}" srcOrd="0" destOrd="0" presId="urn:microsoft.com/office/officeart/2018/2/layout/IconVerticalSolidList"/>
    <dgm:cxn modelId="{7CE0D7CB-0275-496E-9C6A-55D751E9177F}" srcId="{A3EBBD78-1635-4AB3-8584-CDDB542B338F}" destId="{22289EC4-5987-4C39-ADA0-E966C45DEB68}" srcOrd="2" destOrd="0" parTransId="{FCA94001-58F7-4A6E-8205-82BF3F9DC65A}" sibTransId="{01FB7C30-8187-4C67-833B-1DF420108F25}"/>
    <dgm:cxn modelId="{EF41D0CE-6AFF-4B2E-9B13-157FAFAB4B48}" srcId="{A3EBBD78-1635-4AB3-8584-CDDB542B338F}" destId="{916E9CA7-A14B-4A38-9AEA-6EE2BA1A709C}" srcOrd="5" destOrd="0" parTransId="{5EFE4C0C-C689-4A7E-BEEB-BC972E2F7B3A}" sibTransId="{F8CDE540-FAE3-4C6A-AD17-A9F25175D700}"/>
    <dgm:cxn modelId="{B28A2EE0-E134-4A51-A139-F11A4E8847B4}" type="presOf" srcId="{A3EBBD78-1635-4AB3-8584-CDDB542B338F}" destId="{B2878376-9D1E-48C7-AA34-3930AC3B3590}" srcOrd="0" destOrd="0" presId="urn:microsoft.com/office/officeart/2018/2/layout/IconVerticalSolidList"/>
    <dgm:cxn modelId="{1CF652EA-A0B9-44C2-B431-94D4ABBECC95}" type="presOf" srcId="{66BE4EB1-77EA-485F-917E-22FC1F251496}" destId="{6031633F-848C-4946-AD7F-DC1B23F2957D}" srcOrd="0" destOrd="0" presId="urn:microsoft.com/office/officeart/2018/2/layout/IconVerticalSolidList"/>
    <dgm:cxn modelId="{BE24E9F1-3A00-45BC-8C4B-D89706F0BD41}" type="presOf" srcId="{916E9CA7-A14B-4A38-9AEA-6EE2BA1A709C}" destId="{47996998-40E8-44EC-A836-98935E5258C9}" srcOrd="0" destOrd="0" presId="urn:microsoft.com/office/officeart/2018/2/layout/IconVerticalSolidList"/>
    <dgm:cxn modelId="{E39C71F2-1657-408D-A3C0-C60033149005}" srcId="{26752D5A-3E3E-4932-8C56-586D7DCDD6B7}" destId="{C6321CAF-CC83-4506-984E-9414DEB4B031}" srcOrd="0" destOrd="0" parTransId="{F5B75785-C57A-4991-8CDA-68A3C3F9A7A6}" sibTransId="{CA77E09F-9F50-4A70-A7D8-DC3C6FB8FDC7}"/>
    <dgm:cxn modelId="{7D9581FF-FA41-47D2-9F1A-9C8F18C54DB5}" type="presOf" srcId="{F4EF0888-3CB1-4776-815E-219BE1C33397}" destId="{3BB5DD09-AAEB-447A-9ED1-6D5F1063994E}" srcOrd="0" destOrd="0" presId="urn:microsoft.com/office/officeart/2018/2/layout/IconVerticalSolidList"/>
    <dgm:cxn modelId="{E8D59BC1-6C19-4B5B-BDEE-4ED69A13FBDB}" type="presParOf" srcId="{B2878376-9D1E-48C7-AA34-3930AC3B3590}" destId="{85444B77-9166-409C-A8F9-48208D167AEA}" srcOrd="0" destOrd="0" presId="urn:microsoft.com/office/officeart/2018/2/layout/IconVerticalSolidList"/>
    <dgm:cxn modelId="{21C3B78A-CCD6-44E8-A67C-8819511AB6AB}" type="presParOf" srcId="{85444B77-9166-409C-A8F9-48208D167AEA}" destId="{A68D6617-00A6-4488-A7A4-696D525F6FDB}" srcOrd="0" destOrd="0" presId="urn:microsoft.com/office/officeart/2018/2/layout/IconVerticalSolidList"/>
    <dgm:cxn modelId="{C1B3DF7A-A7B8-4E3F-BDB5-F15E199E64DC}" type="presParOf" srcId="{85444B77-9166-409C-A8F9-48208D167AEA}" destId="{B3862B32-FD12-45CA-8633-03FE9BC61A9C}" srcOrd="1" destOrd="0" presId="urn:microsoft.com/office/officeart/2018/2/layout/IconVerticalSolidList"/>
    <dgm:cxn modelId="{CC4811B7-4E58-4E86-B8D4-CD2B73C717CD}" type="presParOf" srcId="{85444B77-9166-409C-A8F9-48208D167AEA}" destId="{C4E72842-2E70-47AC-A5B0-712340FF1EBF}" srcOrd="2" destOrd="0" presId="urn:microsoft.com/office/officeart/2018/2/layout/IconVerticalSolidList"/>
    <dgm:cxn modelId="{C0EF493E-9F30-4C60-BE64-FE7FC5E192F4}" type="presParOf" srcId="{85444B77-9166-409C-A8F9-48208D167AEA}" destId="{3BB5DD09-AAEB-447A-9ED1-6D5F1063994E}" srcOrd="3" destOrd="0" presId="urn:microsoft.com/office/officeart/2018/2/layout/IconVerticalSolidList"/>
    <dgm:cxn modelId="{97571B8C-B610-4573-B018-E136101849E6}" type="presParOf" srcId="{B2878376-9D1E-48C7-AA34-3930AC3B3590}" destId="{EF6EB092-2117-4B96-901C-1AE1AF3C4D95}" srcOrd="1" destOrd="0" presId="urn:microsoft.com/office/officeart/2018/2/layout/IconVerticalSolidList"/>
    <dgm:cxn modelId="{D4F73043-09C8-4418-BF09-A2B0E8C80C4F}" type="presParOf" srcId="{B2878376-9D1E-48C7-AA34-3930AC3B3590}" destId="{900DD3DF-7701-4A2E-9AFC-783A59490113}" srcOrd="2" destOrd="0" presId="urn:microsoft.com/office/officeart/2018/2/layout/IconVerticalSolidList"/>
    <dgm:cxn modelId="{E8EBAC22-680B-4588-8711-5B2F71A71F69}" type="presParOf" srcId="{900DD3DF-7701-4A2E-9AFC-783A59490113}" destId="{BF4D17E1-AA8E-4532-9DB0-2C020C0D9C46}" srcOrd="0" destOrd="0" presId="urn:microsoft.com/office/officeart/2018/2/layout/IconVerticalSolidList"/>
    <dgm:cxn modelId="{E0948337-60F6-4A67-827C-FDCD985D2B62}" type="presParOf" srcId="{900DD3DF-7701-4A2E-9AFC-783A59490113}" destId="{8F2CD21E-5B39-4A6F-A455-A4A4BA3F5BC5}" srcOrd="1" destOrd="0" presId="urn:microsoft.com/office/officeart/2018/2/layout/IconVerticalSolidList"/>
    <dgm:cxn modelId="{4EEC7B4E-63CA-4E2D-9EAB-823911DA2E2F}" type="presParOf" srcId="{900DD3DF-7701-4A2E-9AFC-783A59490113}" destId="{92290A26-6F2C-4821-8B47-02089BEE06BB}" srcOrd="2" destOrd="0" presId="urn:microsoft.com/office/officeart/2018/2/layout/IconVerticalSolidList"/>
    <dgm:cxn modelId="{130C9260-E7F4-4487-87AF-518A665DD4E9}" type="presParOf" srcId="{900DD3DF-7701-4A2E-9AFC-783A59490113}" destId="{F73AC61D-9AEA-4731-9894-1B296458CB55}" srcOrd="3" destOrd="0" presId="urn:microsoft.com/office/officeart/2018/2/layout/IconVerticalSolidList"/>
    <dgm:cxn modelId="{AA8BD19A-D6A6-46E0-9D3B-594F5CABE9C5}" type="presParOf" srcId="{B2878376-9D1E-48C7-AA34-3930AC3B3590}" destId="{2875CC49-22BE-41F6-B8D7-626752C67981}" srcOrd="3" destOrd="0" presId="urn:microsoft.com/office/officeart/2018/2/layout/IconVerticalSolidList"/>
    <dgm:cxn modelId="{E4C0C15A-0FA9-4094-9785-5FC2831FF845}" type="presParOf" srcId="{B2878376-9D1E-48C7-AA34-3930AC3B3590}" destId="{4B5E1A22-94D1-420A-A35F-90664E9225E5}" srcOrd="4" destOrd="0" presId="urn:microsoft.com/office/officeart/2018/2/layout/IconVerticalSolidList"/>
    <dgm:cxn modelId="{3686431B-3F16-4E66-A1B7-086FA228B3C1}" type="presParOf" srcId="{4B5E1A22-94D1-420A-A35F-90664E9225E5}" destId="{E07795F5-9F79-4BA5-AEC2-68CC0C6EE76E}" srcOrd="0" destOrd="0" presId="urn:microsoft.com/office/officeart/2018/2/layout/IconVerticalSolidList"/>
    <dgm:cxn modelId="{A2949739-A20D-4A2C-B911-D623505A251A}" type="presParOf" srcId="{4B5E1A22-94D1-420A-A35F-90664E9225E5}" destId="{7D3E9B0E-CABB-4DB5-854D-569D4A850C7C}" srcOrd="1" destOrd="0" presId="urn:microsoft.com/office/officeart/2018/2/layout/IconVerticalSolidList"/>
    <dgm:cxn modelId="{E0841A00-4716-447E-9ADA-AC360E6C180F}" type="presParOf" srcId="{4B5E1A22-94D1-420A-A35F-90664E9225E5}" destId="{21499596-878C-427B-8919-1DCE870452C6}" srcOrd="2" destOrd="0" presId="urn:microsoft.com/office/officeart/2018/2/layout/IconVerticalSolidList"/>
    <dgm:cxn modelId="{CF31F25E-19C6-4551-8F3B-B6A2724B8452}" type="presParOf" srcId="{4B5E1A22-94D1-420A-A35F-90664E9225E5}" destId="{6E877847-4A29-4F4A-9C22-54E13E6634E1}" srcOrd="3" destOrd="0" presId="urn:microsoft.com/office/officeart/2018/2/layout/IconVerticalSolidList"/>
    <dgm:cxn modelId="{B1DB31F2-CDB2-4D12-8CB6-D619D035759E}" type="presParOf" srcId="{B2878376-9D1E-48C7-AA34-3930AC3B3590}" destId="{5BE217EE-AD56-4E77-AC5C-58B5AE9DAB94}" srcOrd="5" destOrd="0" presId="urn:microsoft.com/office/officeart/2018/2/layout/IconVerticalSolidList"/>
    <dgm:cxn modelId="{E569419B-25DF-41F3-B2AE-B08E32190E28}" type="presParOf" srcId="{B2878376-9D1E-48C7-AA34-3930AC3B3590}" destId="{413D08C3-E2D6-49F3-B463-8A0328E35D43}" srcOrd="6" destOrd="0" presId="urn:microsoft.com/office/officeart/2018/2/layout/IconVerticalSolidList"/>
    <dgm:cxn modelId="{122D7D60-544D-47CB-9377-8E72D474158D}" type="presParOf" srcId="{413D08C3-E2D6-49F3-B463-8A0328E35D43}" destId="{3622809D-7EB7-4F2C-B5F8-048384A78790}" srcOrd="0" destOrd="0" presId="urn:microsoft.com/office/officeart/2018/2/layout/IconVerticalSolidList"/>
    <dgm:cxn modelId="{B7026C80-556B-4002-9C95-AD232F17D546}" type="presParOf" srcId="{413D08C3-E2D6-49F3-B463-8A0328E35D43}" destId="{CBED5AF5-B98F-4C8B-A641-5599DB7743AB}" srcOrd="1" destOrd="0" presId="urn:microsoft.com/office/officeart/2018/2/layout/IconVerticalSolidList"/>
    <dgm:cxn modelId="{CD498797-33CC-4390-A522-58331B5D4BD7}" type="presParOf" srcId="{413D08C3-E2D6-49F3-B463-8A0328E35D43}" destId="{C0AB9829-5708-478A-80F3-845BC5797930}" srcOrd="2" destOrd="0" presId="urn:microsoft.com/office/officeart/2018/2/layout/IconVerticalSolidList"/>
    <dgm:cxn modelId="{76876797-1D35-43E4-8184-56F8250DC1B0}" type="presParOf" srcId="{413D08C3-E2D6-49F3-B463-8A0328E35D43}" destId="{FB9C2839-07D8-480D-9A52-0E3983C7730F}" srcOrd="3" destOrd="0" presId="urn:microsoft.com/office/officeart/2018/2/layout/IconVerticalSolidList"/>
    <dgm:cxn modelId="{F6011FCF-85D7-4FDC-B323-FB364450757E}" type="presParOf" srcId="{B2878376-9D1E-48C7-AA34-3930AC3B3590}" destId="{73227BF7-0014-4C12-8B9A-D5F6E6197243}" srcOrd="7" destOrd="0" presId="urn:microsoft.com/office/officeart/2018/2/layout/IconVerticalSolidList"/>
    <dgm:cxn modelId="{60264489-BC5F-4157-8D96-B34C2418045F}" type="presParOf" srcId="{B2878376-9D1E-48C7-AA34-3930AC3B3590}" destId="{5F0C79EB-4955-4CB3-9C68-F1D259DE7002}" srcOrd="8" destOrd="0" presId="urn:microsoft.com/office/officeart/2018/2/layout/IconVerticalSolidList"/>
    <dgm:cxn modelId="{6A4E58DA-87AE-4F8F-B450-D6473CF86B0E}" type="presParOf" srcId="{5F0C79EB-4955-4CB3-9C68-F1D259DE7002}" destId="{F0DC79F9-536F-4312-B45E-0CACD04EFAD0}" srcOrd="0" destOrd="0" presId="urn:microsoft.com/office/officeart/2018/2/layout/IconVerticalSolidList"/>
    <dgm:cxn modelId="{0A209E87-3239-431B-A6CD-8402720B2890}" type="presParOf" srcId="{5F0C79EB-4955-4CB3-9C68-F1D259DE7002}" destId="{151C7778-B5EC-4265-95C8-C1F6F96BD509}" srcOrd="1" destOrd="0" presId="urn:microsoft.com/office/officeart/2018/2/layout/IconVerticalSolidList"/>
    <dgm:cxn modelId="{36AAFDD3-B620-4196-AB6A-1386703CD095}" type="presParOf" srcId="{5F0C79EB-4955-4CB3-9C68-F1D259DE7002}" destId="{0276BCC8-A30D-4CD1-942A-FB25FA6E29B0}" srcOrd="2" destOrd="0" presId="urn:microsoft.com/office/officeart/2018/2/layout/IconVerticalSolidList"/>
    <dgm:cxn modelId="{A883AF08-668B-42FB-B94A-4EF5127159FB}" type="presParOf" srcId="{5F0C79EB-4955-4CB3-9C68-F1D259DE7002}" destId="{800F6C3A-BB43-4843-846F-3CF7B4F3268E}" srcOrd="3" destOrd="0" presId="urn:microsoft.com/office/officeart/2018/2/layout/IconVerticalSolidList"/>
    <dgm:cxn modelId="{3225FB95-9149-41F3-BA5C-C5152182B86D}" type="presParOf" srcId="{5F0C79EB-4955-4CB3-9C68-F1D259DE7002}" destId="{E13200C4-5E93-47F6-916C-0CBA65F94789}" srcOrd="4" destOrd="0" presId="urn:microsoft.com/office/officeart/2018/2/layout/IconVerticalSolidList"/>
    <dgm:cxn modelId="{A9AE07A6-0633-4BA1-BC50-ECB20B90C38A}" type="presParOf" srcId="{B2878376-9D1E-48C7-AA34-3930AC3B3590}" destId="{B9BE4DB4-39D7-43B4-BC7B-2A6CCE2AFF9C}" srcOrd="9" destOrd="0" presId="urn:microsoft.com/office/officeart/2018/2/layout/IconVerticalSolidList"/>
    <dgm:cxn modelId="{1E305276-B131-411F-8477-EF8C7435FD75}" type="presParOf" srcId="{B2878376-9D1E-48C7-AA34-3930AC3B3590}" destId="{7A3079EC-8202-41AC-9591-12A405AA92BB}" srcOrd="10" destOrd="0" presId="urn:microsoft.com/office/officeart/2018/2/layout/IconVerticalSolidList"/>
    <dgm:cxn modelId="{CE19290D-E930-4017-A20B-E21A9192386D}" type="presParOf" srcId="{7A3079EC-8202-41AC-9591-12A405AA92BB}" destId="{CB6FCEDA-F2FA-4122-BE68-6250EE1123D5}" srcOrd="0" destOrd="0" presId="urn:microsoft.com/office/officeart/2018/2/layout/IconVerticalSolidList"/>
    <dgm:cxn modelId="{09FAC2D7-448A-4C16-959E-B6B042FA30EF}" type="presParOf" srcId="{7A3079EC-8202-41AC-9591-12A405AA92BB}" destId="{5BE1D4CC-D73C-4C88-88DD-89B57A0245DF}" srcOrd="1" destOrd="0" presId="urn:microsoft.com/office/officeart/2018/2/layout/IconVerticalSolidList"/>
    <dgm:cxn modelId="{A7099BB6-898B-42CD-AE3D-5FFAAA5851AE}" type="presParOf" srcId="{7A3079EC-8202-41AC-9591-12A405AA92BB}" destId="{4EA72420-690D-4366-B53D-A3F8B2BDADF6}" srcOrd="2" destOrd="0" presId="urn:microsoft.com/office/officeart/2018/2/layout/IconVerticalSolidList"/>
    <dgm:cxn modelId="{4330C8FE-B214-4E4A-B0E9-B372032C261D}" type="presParOf" srcId="{7A3079EC-8202-41AC-9591-12A405AA92BB}" destId="{47996998-40E8-44EC-A836-98935E5258C9}" srcOrd="3" destOrd="0" presId="urn:microsoft.com/office/officeart/2018/2/layout/IconVerticalSolidList"/>
    <dgm:cxn modelId="{24785669-49CC-458D-B3BD-6A5C80E068D1}" type="presParOf" srcId="{B2878376-9D1E-48C7-AA34-3930AC3B3590}" destId="{07B3642B-3ABF-43AB-ABF8-6282C3A3F764}" srcOrd="11" destOrd="0" presId="urn:microsoft.com/office/officeart/2018/2/layout/IconVerticalSolidList"/>
    <dgm:cxn modelId="{AA49ED56-96F5-49F9-A295-5F9810119B7B}" type="presParOf" srcId="{B2878376-9D1E-48C7-AA34-3930AC3B3590}" destId="{3882F990-CE66-4F60-A59A-9042918E3912}" srcOrd="12" destOrd="0" presId="urn:microsoft.com/office/officeart/2018/2/layout/IconVerticalSolidList"/>
    <dgm:cxn modelId="{82C80586-3BD5-4660-A123-80E1C2038199}" type="presParOf" srcId="{3882F990-CE66-4F60-A59A-9042918E3912}" destId="{4CDE8B88-33DC-4CF1-A6AA-D86356C0564D}" srcOrd="0" destOrd="0" presId="urn:microsoft.com/office/officeart/2018/2/layout/IconVerticalSolidList"/>
    <dgm:cxn modelId="{E67C1FD4-F48A-4FFE-8978-0A38C4FA56F9}" type="presParOf" srcId="{3882F990-CE66-4F60-A59A-9042918E3912}" destId="{FBDEB7A3-4DBD-4A8C-AA98-3BB4F7184896}" srcOrd="1" destOrd="0" presId="urn:microsoft.com/office/officeart/2018/2/layout/IconVerticalSolidList"/>
    <dgm:cxn modelId="{B06DB7AF-C9AC-48A2-A921-6143BD7FF966}" type="presParOf" srcId="{3882F990-CE66-4F60-A59A-9042918E3912}" destId="{73BE3A67-4174-4EE5-B220-469D350C1E67}" srcOrd="2" destOrd="0" presId="urn:microsoft.com/office/officeart/2018/2/layout/IconVerticalSolidList"/>
    <dgm:cxn modelId="{450BBE0A-745A-4C23-A777-E2F0D5F10FCC}" type="presParOf" srcId="{3882F990-CE66-4F60-A59A-9042918E3912}" destId="{6031633F-848C-4946-AD7F-DC1B23F295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9EC6DD-2D0F-4729-A599-54BF1817496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270413B-A055-4CBC-B3C8-44FDAB59507C}">
      <dgm:prSet/>
      <dgm:spPr/>
      <dgm:t>
        <a:bodyPr/>
        <a:lstStyle/>
        <a:p>
          <a:pPr>
            <a:lnSpc>
              <a:spcPct val="100000"/>
            </a:lnSpc>
          </a:pPr>
          <a:r>
            <a:rPr lang="de-DE"/>
            <a:t>Requirement : 4 dimention image obtained by implmenting cassis filter needed to be converted to 3 dimention to feed into the diffusion model</a:t>
          </a:r>
          <a:endParaRPr lang="en-US"/>
        </a:p>
      </dgm:t>
    </dgm:pt>
    <dgm:pt modelId="{5E244D9E-5369-4331-A4E1-4B97FB527F0F}" type="parTrans" cxnId="{79CAFB7E-EF03-48EE-91BB-296874DD2E43}">
      <dgm:prSet/>
      <dgm:spPr/>
      <dgm:t>
        <a:bodyPr/>
        <a:lstStyle/>
        <a:p>
          <a:endParaRPr lang="en-US"/>
        </a:p>
      </dgm:t>
    </dgm:pt>
    <dgm:pt modelId="{002278F2-DC08-4D02-98FB-5825333B4D3F}" type="sibTrans" cxnId="{79CAFB7E-EF03-48EE-91BB-296874DD2E43}">
      <dgm:prSet/>
      <dgm:spPr/>
      <dgm:t>
        <a:bodyPr/>
        <a:lstStyle/>
        <a:p>
          <a:endParaRPr lang="en-US"/>
        </a:p>
      </dgm:t>
    </dgm:pt>
    <dgm:pt modelId="{D87B8DED-DAB0-4EC9-9911-5DE405380963}">
      <dgm:prSet/>
      <dgm:spPr/>
      <dgm:t>
        <a:bodyPr/>
        <a:lstStyle/>
        <a:p>
          <a:pPr>
            <a:lnSpc>
              <a:spcPct val="100000"/>
            </a:lnSpc>
          </a:pPr>
          <a:r>
            <a:rPr lang="de-DE"/>
            <a:t>Assumtion: If the bands have high correlation then dimention reduction will retain required information needed for predicting new spectral channel</a:t>
          </a:r>
          <a:endParaRPr lang="en-US"/>
        </a:p>
      </dgm:t>
    </dgm:pt>
    <dgm:pt modelId="{F4D61967-1164-48E5-B1C1-48FF343D57CB}" type="parTrans" cxnId="{FFD924D7-16E0-47E0-A6C1-96BD7F4DD15A}">
      <dgm:prSet/>
      <dgm:spPr/>
      <dgm:t>
        <a:bodyPr/>
        <a:lstStyle/>
        <a:p>
          <a:endParaRPr lang="en-US"/>
        </a:p>
      </dgm:t>
    </dgm:pt>
    <dgm:pt modelId="{199E4463-F475-43B7-9827-C42973591EE1}" type="sibTrans" cxnId="{FFD924D7-16E0-47E0-A6C1-96BD7F4DD15A}">
      <dgm:prSet/>
      <dgm:spPr/>
      <dgm:t>
        <a:bodyPr/>
        <a:lstStyle/>
        <a:p>
          <a:endParaRPr lang="en-US"/>
        </a:p>
      </dgm:t>
    </dgm:pt>
    <dgm:pt modelId="{98171FDE-C591-4B30-A291-02CA8AF917E1}">
      <dgm:prSet/>
      <dgm:spPr/>
      <dgm:t>
        <a:bodyPr/>
        <a:lstStyle/>
        <a:p>
          <a:pPr>
            <a:lnSpc>
              <a:spcPct val="100000"/>
            </a:lnSpc>
          </a:pPr>
          <a:r>
            <a:rPr lang="de-DE"/>
            <a:t>Result: As expected the bands are independent of each other therefore pca struggle to combine them effectively without loosing critical information therefore gave poor results</a:t>
          </a:r>
          <a:endParaRPr lang="en-US"/>
        </a:p>
      </dgm:t>
    </dgm:pt>
    <dgm:pt modelId="{906E09EC-1205-42FE-B1BB-B5BC39165F56}" type="parTrans" cxnId="{60D9C5F8-E7F9-4AEA-996E-D6EFCC359303}">
      <dgm:prSet/>
      <dgm:spPr/>
      <dgm:t>
        <a:bodyPr/>
        <a:lstStyle/>
        <a:p>
          <a:endParaRPr lang="en-US"/>
        </a:p>
      </dgm:t>
    </dgm:pt>
    <dgm:pt modelId="{A0A11CCC-BFB8-4F86-911C-C41458118ACC}" type="sibTrans" cxnId="{60D9C5F8-E7F9-4AEA-996E-D6EFCC359303}">
      <dgm:prSet/>
      <dgm:spPr/>
      <dgm:t>
        <a:bodyPr/>
        <a:lstStyle/>
        <a:p>
          <a:endParaRPr lang="en-US"/>
        </a:p>
      </dgm:t>
    </dgm:pt>
    <dgm:pt modelId="{4950B2CA-693B-4E4D-A5F5-80600EAB85BD}" type="pres">
      <dgm:prSet presAssocID="{0B9EC6DD-2D0F-4729-A599-54BF18174961}" presName="root" presStyleCnt="0">
        <dgm:presLayoutVars>
          <dgm:dir/>
          <dgm:resizeHandles val="exact"/>
        </dgm:presLayoutVars>
      </dgm:prSet>
      <dgm:spPr/>
    </dgm:pt>
    <dgm:pt modelId="{407D3E74-2975-45BC-830A-F1EFA3756748}" type="pres">
      <dgm:prSet presAssocID="{4270413B-A055-4CBC-B3C8-44FDAB59507C}" presName="compNode" presStyleCnt="0"/>
      <dgm:spPr/>
    </dgm:pt>
    <dgm:pt modelId="{4245FAE7-47E0-4AB5-A3C4-3A4DC4B527ED}" type="pres">
      <dgm:prSet presAssocID="{4270413B-A055-4CBC-B3C8-44FDAB59507C}" presName="bgRect" presStyleLbl="bgShp" presStyleIdx="0" presStyleCnt="3"/>
      <dgm:spPr/>
    </dgm:pt>
    <dgm:pt modelId="{AE0749A9-D6C5-4E89-93E6-8CDADBD54B89}" type="pres">
      <dgm:prSet presAssocID="{4270413B-A055-4CBC-B3C8-44FDAB5950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60A59EDD-AA8B-42AF-BE90-AB59FA93FD70}" type="pres">
      <dgm:prSet presAssocID="{4270413B-A055-4CBC-B3C8-44FDAB59507C}" presName="spaceRect" presStyleCnt="0"/>
      <dgm:spPr/>
    </dgm:pt>
    <dgm:pt modelId="{69A9281C-1629-440E-8423-C1104F9DDF9A}" type="pres">
      <dgm:prSet presAssocID="{4270413B-A055-4CBC-B3C8-44FDAB59507C}" presName="parTx" presStyleLbl="revTx" presStyleIdx="0" presStyleCnt="3">
        <dgm:presLayoutVars>
          <dgm:chMax val="0"/>
          <dgm:chPref val="0"/>
        </dgm:presLayoutVars>
      </dgm:prSet>
      <dgm:spPr/>
    </dgm:pt>
    <dgm:pt modelId="{C01B4643-38AE-470B-9327-D1DCC473AE2A}" type="pres">
      <dgm:prSet presAssocID="{002278F2-DC08-4D02-98FB-5825333B4D3F}" presName="sibTrans" presStyleCnt="0"/>
      <dgm:spPr/>
    </dgm:pt>
    <dgm:pt modelId="{3BDAB9CA-85D3-4FED-9689-F01CD4F1AFB4}" type="pres">
      <dgm:prSet presAssocID="{D87B8DED-DAB0-4EC9-9911-5DE405380963}" presName="compNode" presStyleCnt="0"/>
      <dgm:spPr/>
    </dgm:pt>
    <dgm:pt modelId="{2AF200A1-21AB-4686-B8A6-6DAE334BC314}" type="pres">
      <dgm:prSet presAssocID="{D87B8DED-DAB0-4EC9-9911-5DE405380963}" presName="bgRect" presStyleLbl="bgShp" presStyleIdx="1" presStyleCnt="3"/>
      <dgm:spPr/>
    </dgm:pt>
    <dgm:pt modelId="{FEB01A82-9AE3-40DB-BCC6-FABC288B3EE0}" type="pres">
      <dgm:prSet presAssocID="{D87B8DED-DAB0-4EC9-9911-5DE4053809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9015422-1E68-432C-AD9D-340E30EB9D9B}" type="pres">
      <dgm:prSet presAssocID="{D87B8DED-DAB0-4EC9-9911-5DE405380963}" presName="spaceRect" presStyleCnt="0"/>
      <dgm:spPr/>
    </dgm:pt>
    <dgm:pt modelId="{C22CACEA-8CA8-4C91-B4C6-01FA3090C821}" type="pres">
      <dgm:prSet presAssocID="{D87B8DED-DAB0-4EC9-9911-5DE405380963}" presName="parTx" presStyleLbl="revTx" presStyleIdx="1" presStyleCnt="3">
        <dgm:presLayoutVars>
          <dgm:chMax val="0"/>
          <dgm:chPref val="0"/>
        </dgm:presLayoutVars>
      </dgm:prSet>
      <dgm:spPr/>
    </dgm:pt>
    <dgm:pt modelId="{FA150782-E614-4478-ABE0-83DE486C5060}" type="pres">
      <dgm:prSet presAssocID="{199E4463-F475-43B7-9827-C42973591EE1}" presName="sibTrans" presStyleCnt="0"/>
      <dgm:spPr/>
    </dgm:pt>
    <dgm:pt modelId="{9DD71C10-55A5-48A7-B1C6-8917CA24EE37}" type="pres">
      <dgm:prSet presAssocID="{98171FDE-C591-4B30-A291-02CA8AF917E1}" presName="compNode" presStyleCnt="0"/>
      <dgm:spPr/>
    </dgm:pt>
    <dgm:pt modelId="{511FEB1F-2CB3-4721-B835-9C4C8F0A34AF}" type="pres">
      <dgm:prSet presAssocID="{98171FDE-C591-4B30-A291-02CA8AF917E1}" presName="bgRect" presStyleLbl="bgShp" presStyleIdx="2" presStyleCnt="3"/>
      <dgm:spPr/>
    </dgm:pt>
    <dgm:pt modelId="{03D992C5-CB39-4CB7-A5B2-95C2B52C18DB}" type="pres">
      <dgm:prSet presAssocID="{98171FDE-C591-4B30-A291-02CA8AF917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01264A83-3331-453E-88E1-B94D78E861F7}" type="pres">
      <dgm:prSet presAssocID="{98171FDE-C591-4B30-A291-02CA8AF917E1}" presName="spaceRect" presStyleCnt="0"/>
      <dgm:spPr/>
    </dgm:pt>
    <dgm:pt modelId="{7277A38B-214D-490D-9638-696AF9864B26}" type="pres">
      <dgm:prSet presAssocID="{98171FDE-C591-4B30-A291-02CA8AF917E1}" presName="parTx" presStyleLbl="revTx" presStyleIdx="2" presStyleCnt="3">
        <dgm:presLayoutVars>
          <dgm:chMax val="0"/>
          <dgm:chPref val="0"/>
        </dgm:presLayoutVars>
      </dgm:prSet>
      <dgm:spPr/>
    </dgm:pt>
  </dgm:ptLst>
  <dgm:cxnLst>
    <dgm:cxn modelId="{FB675128-1A84-4DA7-872D-4E1218C49155}" type="presOf" srcId="{0B9EC6DD-2D0F-4729-A599-54BF18174961}" destId="{4950B2CA-693B-4E4D-A5F5-80600EAB85BD}" srcOrd="0" destOrd="0" presId="urn:microsoft.com/office/officeart/2018/2/layout/IconVerticalSolidList"/>
    <dgm:cxn modelId="{77B12D61-6D96-4533-B2B8-0217AAB21804}" type="presOf" srcId="{D87B8DED-DAB0-4EC9-9911-5DE405380963}" destId="{C22CACEA-8CA8-4C91-B4C6-01FA3090C821}" srcOrd="0" destOrd="0" presId="urn:microsoft.com/office/officeart/2018/2/layout/IconVerticalSolidList"/>
    <dgm:cxn modelId="{79CAFB7E-EF03-48EE-91BB-296874DD2E43}" srcId="{0B9EC6DD-2D0F-4729-A599-54BF18174961}" destId="{4270413B-A055-4CBC-B3C8-44FDAB59507C}" srcOrd="0" destOrd="0" parTransId="{5E244D9E-5369-4331-A4E1-4B97FB527F0F}" sibTransId="{002278F2-DC08-4D02-98FB-5825333B4D3F}"/>
    <dgm:cxn modelId="{363C9FA6-617A-40A7-8109-4707A8CA9FBC}" type="presOf" srcId="{4270413B-A055-4CBC-B3C8-44FDAB59507C}" destId="{69A9281C-1629-440E-8423-C1104F9DDF9A}" srcOrd="0" destOrd="0" presId="urn:microsoft.com/office/officeart/2018/2/layout/IconVerticalSolidList"/>
    <dgm:cxn modelId="{FFD924D7-16E0-47E0-A6C1-96BD7F4DD15A}" srcId="{0B9EC6DD-2D0F-4729-A599-54BF18174961}" destId="{D87B8DED-DAB0-4EC9-9911-5DE405380963}" srcOrd="1" destOrd="0" parTransId="{F4D61967-1164-48E5-B1C1-48FF343D57CB}" sibTransId="{199E4463-F475-43B7-9827-C42973591EE1}"/>
    <dgm:cxn modelId="{60D9C5F8-E7F9-4AEA-996E-D6EFCC359303}" srcId="{0B9EC6DD-2D0F-4729-A599-54BF18174961}" destId="{98171FDE-C591-4B30-A291-02CA8AF917E1}" srcOrd="2" destOrd="0" parTransId="{906E09EC-1205-42FE-B1BB-B5BC39165F56}" sibTransId="{A0A11CCC-BFB8-4F86-911C-C41458118ACC}"/>
    <dgm:cxn modelId="{E0461DFE-47C7-48FE-AC27-D5934029E70E}" type="presOf" srcId="{98171FDE-C591-4B30-A291-02CA8AF917E1}" destId="{7277A38B-214D-490D-9638-696AF9864B26}" srcOrd="0" destOrd="0" presId="urn:microsoft.com/office/officeart/2018/2/layout/IconVerticalSolidList"/>
    <dgm:cxn modelId="{A540F0D4-3A13-45A0-9EC3-AA205DBD1035}" type="presParOf" srcId="{4950B2CA-693B-4E4D-A5F5-80600EAB85BD}" destId="{407D3E74-2975-45BC-830A-F1EFA3756748}" srcOrd="0" destOrd="0" presId="urn:microsoft.com/office/officeart/2018/2/layout/IconVerticalSolidList"/>
    <dgm:cxn modelId="{8668B004-423B-4AB8-9087-68B05AB569A4}" type="presParOf" srcId="{407D3E74-2975-45BC-830A-F1EFA3756748}" destId="{4245FAE7-47E0-4AB5-A3C4-3A4DC4B527ED}" srcOrd="0" destOrd="0" presId="urn:microsoft.com/office/officeart/2018/2/layout/IconVerticalSolidList"/>
    <dgm:cxn modelId="{30C8F55A-AB67-4FD9-AC02-F5B179CFE5B8}" type="presParOf" srcId="{407D3E74-2975-45BC-830A-F1EFA3756748}" destId="{AE0749A9-D6C5-4E89-93E6-8CDADBD54B89}" srcOrd="1" destOrd="0" presId="urn:microsoft.com/office/officeart/2018/2/layout/IconVerticalSolidList"/>
    <dgm:cxn modelId="{0382F446-9275-4D16-AC16-680B29832582}" type="presParOf" srcId="{407D3E74-2975-45BC-830A-F1EFA3756748}" destId="{60A59EDD-AA8B-42AF-BE90-AB59FA93FD70}" srcOrd="2" destOrd="0" presId="urn:microsoft.com/office/officeart/2018/2/layout/IconVerticalSolidList"/>
    <dgm:cxn modelId="{0EA23CDD-6DC8-4D59-8BE8-237DC9383BF0}" type="presParOf" srcId="{407D3E74-2975-45BC-830A-F1EFA3756748}" destId="{69A9281C-1629-440E-8423-C1104F9DDF9A}" srcOrd="3" destOrd="0" presId="urn:microsoft.com/office/officeart/2018/2/layout/IconVerticalSolidList"/>
    <dgm:cxn modelId="{F043C1FF-3BE5-4A1F-847B-2EE12D6A2A2D}" type="presParOf" srcId="{4950B2CA-693B-4E4D-A5F5-80600EAB85BD}" destId="{C01B4643-38AE-470B-9327-D1DCC473AE2A}" srcOrd="1" destOrd="0" presId="urn:microsoft.com/office/officeart/2018/2/layout/IconVerticalSolidList"/>
    <dgm:cxn modelId="{1E8ACE93-7B65-4B50-91DA-1CC3F88C5F9C}" type="presParOf" srcId="{4950B2CA-693B-4E4D-A5F5-80600EAB85BD}" destId="{3BDAB9CA-85D3-4FED-9689-F01CD4F1AFB4}" srcOrd="2" destOrd="0" presId="urn:microsoft.com/office/officeart/2018/2/layout/IconVerticalSolidList"/>
    <dgm:cxn modelId="{BB325BEC-DD6C-4401-8949-3E423E2578A2}" type="presParOf" srcId="{3BDAB9CA-85D3-4FED-9689-F01CD4F1AFB4}" destId="{2AF200A1-21AB-4686-B8A6-6DAE334BC314}" srcOrd="0" destOrd="0" presId="urn:microsoft.com/office/officeart/2018/2/layout/IconVerticalSolidList"/>
    <dgm:cxn modelId="{868FC5D8-9CAB-4298-A930-83E5508291FD}" type="presParOf" srcId="{3BDAB9CA-85D3-4FED-9689-F01CD4F1AFB4}" destId="{FEB01A82-9AE3-40DB-BCC6-FABC288B3EE0}" srcOrd="1" destOrd="0" presId="urn:microsoft.com/office/officeart/2018/2/layout/IconVerticalSolidList"/>
    <dgm:cxn modelId="{E4F5FFDA-D956-416B-8837-B03CE819F6ED}" type="presParOf" srcId="{3BDAB9CA-85D3-4FED-9689-F01CD4F1AFB4}" destId="{E9015422-1E68-432C-AD9D-340E30EB9D9B}" srcOrd="2" destOrd="0" presId="urn:microsoft.com/office/officeart/2018/2/layout/IconVerticalSolidList"/>
    <dgm:cxn modelId="{10C7F32A-2C53-4E3E-8D93-FE50F5C8236B}" type="presParOf" srcId="{3BDAB9CA-85D3-4FED-9689-F01CD4F1AFB4}" destId="{C22CACEA-8CA8-4C91-B4C6-01FA3090C821}" srcOrd="3" destOrd="0" presId="urn:microsoft.com/office/officeart/2018/2/layout/IconVerticalSolidList"/>
    <dgm:cxn modelId="{84236B11-676B-4031-9FA7-1B04595A93A5}" type="presParOf" srcId="{4950B2CA-693B-4E4D-A5F5-80600EAB85BD}" destId="{FA150782-E614-4478-ABE0-83DE486C5060}" srcOrd="3" destOrd="0" presId="urn:microsoft.com/office/officeart/2018/2/layout/IconVerticalSolidList"/>
    <dgm:cxn modelId="{7D2020F1-AFCB-4B9C-A092-65C94A6083EC}" type="presParOf" srcId="{4950B2CA-693B-4E4D-A5F5-80600EAB85BD}" destId="{9DD71C10-55A5-48A7-B1C6-8917CA24EE37}" srcOrd="4" destOrd="0" presId="urn:microsoft.com/office/officeart/2018/2/layout/IconVerticalSolidList"/>
    <dgm:cxn modelId="{AB224575-A9A4-4513-BAAC-B8513C1B87AB}" type="presParOf" srcId="{9DD71C10-55A5-48A7-B1C6-8917CA24EE37}" destId="{511FEB1F-2CB3-4721-B835-9C4C8F0A34AF}" srcOrd="0" destOrd="0" presId="urn:microsoft.com/office/officeart/2018/2/layout/IconVerticalSolidList"/>
    <dgm:cxn modelId="{9450158A-2C32-4F21-A24A-52AE30DF3E79}" type="presParOf" srcId="{9DD71C10-55A5-48A7-B1C6-8917CA24EE37}" destId="{03D992C5-CB39-4CB7-A5B2-95C2B52C18DB}" srcOrd="1" destOrd="0" presId="urn:microsoft.com/office/officeart/2018/2/layout/IconVerticalSolidList"/>
    <dgm:cxn modelId="{8269AA7D-E148-4207-B8BB-C85C2524480E}" type="presParOf" srcId="{9DD71C10-55A5-48A7-B1C6-8917CA24EE37}" destId="{01264A83-3331-453E-88E1-B94D78E861F7}" srcOrd="2" destOrd="0" presId="urn:microsoft.com/office/officeart/2018/2/layout/IconVerticalSolidList"/>
    <dgm:cxn modelId="{E5183A92-2C34-4BF9-87E6-78E362F6DD33}" type="presParOf" srcId="{9DD71C10-55A5-48A7-B1C6-8917CA24EE37}" destId="{7277A38B-214D-490D-9638-696AF9864B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451697-1A56-4249-9267-FAFE24291A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F18D1EE-41B8-4E20-8327-6075051ABD9C}">
      <dgm:prSet/>
      <dgm:spPr/>
      <dgm:t>
        <a:bodyPr/>
        <a:lstStyle/>
        <a:p>
          <a:pPr>
            <a:lnSpc>
              <a:spcPct val="100000"/>
            </a:lnSpc>
          </a:pPr>
          <a:r>
            <a:rPr lang="en-US" b="1"/>
            <a:t>Motivation</a:t>
          </a:r>
          <a:r>
            <a:rPr lang="en-US"/>
            <a:t>: Motivation stems from combining CRISM’s detailed spectral data with CaSSIS’s broader spatial coverage.</a:t>
          </a:r>
        </a:p>
      </dgm:t>
    </dgm:pt>
    <dgm:pt modelId="{AF82EB7E-FBA8-4484-9BE7-E27553245436}" type="parTrans" cxnId="{A206F45B-BA0A-4723-AB3F-C01F1CC477EA}">
      <dgm:prSet/>
      <dgm:spPr/>
      <dgm:t>
        <a:bodyPr/>
        <a:lstStyle/>
        <a:p>
          <a:endParaRPr lang="en-US"/>
        </a:p>
      </dgm:t>
    </dgm:pt>
    <dgm:pt modelId="{9FAA55B7-5252-4D59-ABF2-B5DE6D2CB4D2}" type="sibTrans" cxnId="{A206F45B-BA0A-4723-AB3F-C01F1CC477EA}">
      <dgm:prSet/>
      <dgm:spPr/>
      <dgm:t>
        <a:bodyPr/>
        <a:lstStyle/>
        <a:p>
          <a:endParaRPr lang="en-US"/>
        </a:p>
      </dgm:t>
    </dgm:pt>
    <dgm:pt modelId="{B1CDEBF9-00CA-4610-A3C3-C66AD65250BB}">
      <dgm:prSet/>
      <dgm:spPr/>
      <dgm:t>
        <a:bodyPr/>
        <a:lstStyle/>
        <a:p>
          <a:pPr>
            <a:lnSpc>
              <a:spcPct val="100000"/>
            </a:lnSpc>
          </a:pPr>
          <a:r>
            <a:rPr lang="en-US" b="1"/>
            <a:t>Objective</a:t>
          </a:r>
          <a:r>
            <a:rPr lang="en-US"/>
            <a:t>: Convert CRISM data to the four spectral bands of CaSSIS and predict additional mineralogical channel.</a:t>
          </a:r>
        </a:p>
      </dgm:t>
    </dgm:pt>
    <dgm:pt modelId="{AD8FDAD1-C584-452F-BC20-1A12497AB9CE}" type="parTrans" cxnId="{C78A86A1-2367-45AE-840B-14B4223AF7FC}">
      <dgm:prSet/>
      <dgm:spPr/>
      <dgm:t>
        <a:bodyPr/>
        <a:lstStyle/>
        <a:p>
          <a:endParaRPr lang="en-US"/>
        </a:p>
      </dgm:t>
    </dgm:pt>
    <dgm:pt modelId="{400E34AB-9440-4CDA-B5D6-CA0487BC1368}" type="sibTrans" cxnId="{C78A86A1-2367-45AE-840B-14B4223AF7FC}">
      <dgm:prSet/>
      <dgm:spPr/>
      <dgm:t>
        <a:bodyPr/>
        <a:lstStyle/>
        <a:p>
          <a:endParaRPr lang="en-US"/>
        </a:p>
      </dgm:t>
    </dgm:pt>
    <dgm:pt modelId="{A9B66404-2183-4884-8860-D7220A49CEA7}">
      <dgm:prSet/>
      <dgm:spPr/>
      <dgm:t>
        <a:bodyPr/>
        <a:lstStyle/>
        <a:p>
          <a:pPr>
            <a:lnSpc>
              <a:spcPct val="100000"/>
            </a:lnSpc>
          </a:pPr>
          <a:r>
            <a:rPr lang="en-US" b="1"/>
            <a:t>Method</a:t>
          </a:r>
          <a:r>
            <a:rPr lang="en-US"/>
            <a:t>: Use a Diffusion Generative Model to leverage the independence of CRISM's spectral bands</a:t>
          </a:r>
        </a:p>
      </dgm:t>
    </dgm:pt>
    <dgm:pt modelId="{0820CD4E-B16A-4EFB-942F-D764F283658E}" type="parTrans" cxnId="{B960A868-9D25-4999-A216-9D1E990AA3B3}">
      <dgm:prSet/>
      <dgm:spPr/>
      <dgm:t>
        <a:bodyPr/>
        <a:lstStyle/>
        <a:p>
          <a:endParaRPr lang="en-US"/>
        </a:p>
      </dgm:t>
    </dgm:pt>
    <dgm:pt modelId="{19D63946-1065-49F5-8F30-CDF1AAE6AF88}" type="sibTrans" cxnId="{B960A868-9D25-4999-A216-9D1E990AA3B3}">
      <dgm:prSet/>
      <dgm:spPr/>
      <dgm:t>
        <a:bodyPr/>
        <a:lstStyle/>
        <a:p>
          <a:endParaRPr lang="en-US"/>
        </a:p>
      </dgm:t>
    </dgm:pt>
    <dgm:pt modelId="{E094DC52-EB9C-4AC3-9C88-0AADC39BEC8E}" type="pres">
      <dgm:prSet presAssocID="{49451697-1A56-4249-9267-FAFE24291A0C}" presName="root" presStyleCnt="0">
        <dgm:presLayoutVars>
          <dgm:dir/>
          <dgm:resizeHandles val="exact"/>
        </dgm:presLayoutVars>
      </dgm:prSet>
      <dgm:spPr/>
    </dgm:pt>
    <dgm:pt modelId="{F6D254D4-7397-45EB-9DE1-4CB9D259DC09}" type="pres">
      <dgm:prSet presAssocID="{BF18D1EE-41B8-4E20-8327-6075051ABD9C}" presName="compNode" presStyleCnt="0"/>
      <dgm:spPr/>
    </dgm:pt>
    <dgm:pt modelId="{E1E19019-7886-4803-BB1E-1982B28A09DB}" type="pres">
      <dgm:prSet presAssocID="{BF18D1EE-41B8-4E20-8327-6075051ABD9C}" presName="bgRect" presStyleLbl="bgShp" presStyleIdx="0" presStyleCnt="3"/>
      <dgm:spPr/>
    </dgm:pt>
    <dgm:pt modelId="{97DB8447-3768-4DFA-85F7-668F3E881CF5}" type="pres">
      <dgm:prSet presAssocID="{BF18D1EE-41B8-4E20-8327-6075051ABD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4113B93C-B6E3-49A0-B41E-0F39AAB244C3}" type="pres">
      <dgm:prSet presAssocID="{BF18D1EE-41B8-4E20-8327-6075051ABD9C}" presName="spaceRect" presStyleCnt="0"/>
      <dgm:spPr/>
    </dgm:pt>
    <dgm:pt modelId="{CE86F78E-F622-4051-807E-91F27BDEF738}" type="pres">
      <dgm:prSet presAssocID="{BF18D1EE-41B8-4E20-8327-6075051ABD9C}" presName="parTx" presStyleLbl="revTx" presStyleIdx="0" presStyleCnt="3">
        <dgm:presLayoutVars>
          <dgm:chMax val="0"/>
          <dgm:chPref val="0"/>
        </dgm:presLayoutVars>
      </dgm:prSet>
      <dgm:spPr/>
    </dgm:pt>
    <dgm:pt modelId="{0B205C9E-B630-4726-A374-27C0823D4419}" type="pres">
      <dgm:prSet presAssocID="{9FAA55B7-5252-4D59-ABF2-B5DE6D2CB4D2}" presName="sibTrans" presStyleCnt="0"/>
      <dgm:spPr/>
    </dgm:pt>
    <dgm:pt modelId="{C8A8E633-7069-4F3D-BE2C-F2D8807FA609}" type="pres">
      <dgm:prSet presAssocID="{B1CDEBF9-00CA-4610-A3C3-C66AD65250BB}" presName="compNode" presStyleCnt="0"/>
      <dgm:spPr/>
    </dgm:pt>
    <dgm:pt modelId="{958857B0-92F8-43F7-8A5D-9763B9D69EC3}" type="pres">
      <dgm:prSet presAssocID="{B1CDEBF9-00CA-4610-A3C3-C66AD65250BB}" presName="bgRect" presStyleLbl="bgShp" presStyleIdx="1" presStyleCnt="3"/>
      <dgm:spPr/>
    </dgm:pt>
    <dgm:pt modelId="{E4830952-9FFF-4665-8684-E71025F437FF}" type="pres">
      <dgm:prSet presAssocID="{B1CDEBF9-00CA-4610-A3C3-C66AD65250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2CBCB315-6D21-44CC-8BDA-E96E6115CA85}" type="pres">
      <dgm:prSet presAssocID="{B1CDEBF9-00CA-4610-A3C3-C66AD65250BB}" presName="spaceRect" presStyleCnt="0"/>
      <dgm:spPr/>
    </dgm:pt>
    <dgm:pt modelId="{046BAC26-995E-408D-98D7-ACFA5B01ED91}" type="pres">
      <dgm:prSet presAssocID="{B1CDEBF9-00CA-4610-A3C3-C66AD65250BB}" presName="parTx" presStyleLbl="revTx" presStyleIdx="1" presStyleCnt="3">
        <dgm:presLayoutVars>
          <dgm:chMax val="0"/>
          <dgm:chPref val="0"/>
        </dgm:presLayoutVars>
      </dgm:prSet>
      <dgm:spPr/>
    </dgm:pt>
    <dgm:pt modelId="{F683EF09-4181-4D58-A2E7-CDEFE38CA7A4}" type="pres">
      <dgm:prSet presAssocID="{400E34AB-9440-4CDA-B5D6-CA0487BC1368}" presName="sibTrans" presStyleCnt="0"/>
      <dgm:spPr/>
    </dgm:pt>
    <dgm:pt modelId="{D32B5E26-5A3E-4D5C-92EE-29C944E907BB}" type="pres">
      <dgm:prSet presAssocID="{A9B66404-2183-4884-8860-D7220A49CEA7}" presName="compNode" presStyleCnt="0"/>
      <dgm:spPr/>
    </dgm:pt>
    <dgm:pt modelId="{24CC4673-2734-4665-8F3F-0CF740E9BA2C}" type="pres">
      <dgm:prSet presAssocID="{A9B66404-2183-4884-8860-D7220A49CEA7}" presName="bgRect" presStyleLbl="bgShp" presStyleIdx="2" presStyleCnt="3"/>
      <dgm:spPr/>
    </dgm:pt>
    <dgm:pt modelId="{B42D64FF-DDA5-4961-9D7D-5A7A110CB7C7}" type="pres">
      <dgm:prSet presAssocID="{A9B66404-2183-4884-8860-D7220A49CE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7E1E8C75-47EC-4E0A-99EF-4E675772C1EA}" type="pres">
      <dgm:prSet presAssocID="{A9B66404-2183-4884-8860-D7220A49CEA7}" presName="spaceRect" presStyleCnt="0"/>
      <dgm:spPr/>
    </dgm:pt>
    <dgm:pt modelId="{5E1A55F4-AB81-41FD-A207-7BB5F54A3D3F}" type="pres">
      <dgm:prSet presAssocID="{A9B66404-2183-4884-8860-D7220A49CEA7}" presName="parTx" presStyleLbl="revTx" presStyleIdx="2" presStyleCnt="3">
        <dgm:presLayoutVars>
          <dgm:chMax val="0"/>
          <dgm:chPref val="0"/>
        </dgm:presLayoutVars>
      </dgm:prSet>
      <dgm:spPr/>
    </dgm:pt>
  </dgm:ptLst>
  <dgm:cxnLst>
    <dgm:cxn modelId="{CF16393D-5395-42AD-870C-D185FC5719F4}" type="presOf" srcId="{49451697-1A56-4249-9267-FAFE24291A0C}" destId="{E094DC52-EB9C-4AC3-9C88-0AADC39BEC8E}" srcOrd="0" destOrd="0" presId="urn:microsoft.com/office/officeart/2018/2/layout/IconVerticalSolidList"/>
    <dgm:cxn modelId="{A206F45B-BA0A-4723-AB3F-C01F1CC477EA}" srcId="{49451697-1A56-4249-9267-FAFE24291A0C}" destId="{BF18D1EE-41B8-4E20-8327-6075051ABD9C}" srcOrd="0" destOrd="0" parTransId="{AF82EB7E-FBA8-4484-9BE7-E27553245436}" sibTransId="{9FAA55B7-5252-4D59-ABF2-B5DE6D2CB4D2}"/>
    <dgm:cxn modelId="{B960A868-9D25-4999-A216-9D1E990AA3B3}" srcId="{49451697-1A56-4249-9267-FAFE24291A0C}" destId="{A9B66404-2183-4884-8860-D7220A49CEA7}" srcOrd="2" destOrd="0" parTransId="{0820CD4E-B16A-4EFB-942F-D764F283658E}" sibTransId="{19D63946-1065-49F5-8F30-CDF1AAE6AF88}"/>
    <dgm:cxn modelId="{C78A86A1-2367-45AE-840B-14B4223AF7FC}" srcId="{49451697-1A56-4249-9267-FAFE24291A0C}" destId="{B1CDEBF9-00CA-4610-A3C3-C66AD65250BB}" srcOrd="1" destOrd="0" parTransId="{AD8FDAD1-C584-452F-BC20-1A12497AB9CE}" sibTransId="{400E34AB-9440-4CDA-B5D6-CA0487BC1368}"/>
    <dgm:cxn modelId="{5E14DEE2-9638-4525-94CD-27081970F07C}" type="presOf" srcId="{B1CDEBF9-00CA-4610-A3C3-C66AD65250BB}" destId="{046BAC26-995E-408D-98D7-ACFA5B01ED91}" srcOrd="0" destOrd="0" presId="urn:microsoft.com/office/officeart/2018/2/layout/IconVerticalSolidList"/>
    <dgm:cxn modelId="{C20E57EC-2C6B-41EF-B3FA-9BB9333EA230}" type="presOf" srcId="{A9B66404-2183-4884-8860-D7220A49CEA7}" destId="{5E1A55F4-AB81-41FD-A207-7BB5F54A3D3F}" srcOrd="0" destOrd="0" presId="urn:microsoft.com/office/officeart/2018/2/layout/IconVerticalSolidList"/>
    <dgm:cxn modelId="{CC0460F8-B63C-444F-8164-D531021CE868}" type="presOf" srcId="{BF18D1EE-41B8-4E20-8327-6075051ABD9C}" destId="{CE86F78E-F622-4051-807E-91F27BDEF738}" srcOrd="0" destOrd="0" presId="urn:microsoft.com/office/officeart/2018/2/layout/IconVerticalSolidList"/>
    <dgm:cxn modelId="{35237A92-27BF-41CF-A2B4-EBF29DC7851C}" type="presParOf" srcId="{E094DC52-EB9C-4AC3-9C88-0AADC39BEC8E}" destId="{F6D254D4-7397-45EB-9DE1-4CB9D259DC09}" srcOrd="0" destOrd="0" presId="urn:microsoft.com/office/officeart/2018/2/layout/IconVerticalSolidList"/>
    <dgm:cxn modelId="{080FE90A-FCD1-4775-9ED4-5CFAAAB4609D}" type="presParOf" srcId="{F6D254D4-7397-45EB-9DE1-4CB9D259DC09}" destId="{E1E19019-7886-4803-BB1E-1982B28A09DB}" srcOrd="0" destOrd="0" presId="urn:microsoft.com/office/officeart/2018/2/layout/IconVerticalSolidList"/>
    <dgm:cxn modelId="{44298E8A-949A-4A3A-8B1C-242D979E96B9}" type="presParOf" srcId="{F6D254D4-7397-45EB-9DE1-4CB9D259DC09}" destId="{97DB8447-3768-4DFA-85F7-668F3E881CF5}" srcOrd="1" destOrd="0" presId="urn:microsoft.com/office/officeart/2018/2/layout/IconVerticalSolidList"/>
    <dgm:cxn modelId="{B33824CC-6C32-4077-BED0-36D3476107CE}" type="presParOf" srcId="{F6D254D4-7397-45EB-9DE1-4CB9D259DC09}" destId="{4113B93C-B6E3-49A0-B41E-0F39AAB244C3}" srcOrd="2" destOrd="0" presId="urn:microsoft.com/office/officeart/2018/2/layout/IconVerticalSolidList"/>
    <dgm:cxn modelId="{C8D25F51-100F-4C26-985C-AF04C259D3E5}" type="presParOf" srcId="{F6D254D4-7397-45EB-9DE1-4CB9D259DC09}" destId="{CE86F78E-F622-4051-807E-91F27BDEF738}" srcOrd="3" destOrd="0" presId="urn:microsoft.com/office/officeart/2018/2/layout/IconVerticalSolidList"/>
    <dgm:cxn modelId="{0CC127DC-FDFF-4377-A12B-DE54ED2C324F}" type="presParOf" srcId="{E094DC52-EB9C-4AC3-9C88-0AADC39BEC8E}" destId="{0B205C9E-B630-4726-A374-27C0823D4419}" srcOrd="1" destOrd="0" presId="urn:microsoft.com/office/officeart/2018/2/layout/IconVerticalSolidList"/>
    <dgm:cxn modelId="{21C2E9DB-2F19-4F1D-91A7-A7C68C8DE805}" type="presParOf" srcId="{E094DC52-EB9C-4AC3-9C88-0AADC39BEC8E}" destId="{C8A8E633-7069-4F3D-BE2C-F2D8807FA609}" srcOrd="2" destOrd="0" presId="urn:microsoft.com/office/officeart/2018/2/layout/IconVerticalSolidList"/>
    <dgm:cxn modelId="{211B88B6-4D0F-4770-9E8E-9D0AD140428D}" type="presParOf" srcId="{C8A8E633-7069-4F3D-BE2C-F2D8807FA609}" destId="{958857B0-92F8-43F7-8A5D-9763B9D69EC3}" srcOrd="0" destOrd="0" presId="urn:microsoft.com/office/officeart/2018/2/layout/IconVerticalSolidList"/>
    <dgm:cxn modelId="{CAAE9AAB-E149-4273-95FF-5E718E4B1DD3}" type="presParOf" srcId="{C8A8E633-7069-4F3D-BE2C-F2D8807FA609}" destId="{E4830952-9FFF-4665-8684-E71025F437FF}" srcOrd="1" destOrd="0" presId="urn:microsoft.com/office/officeart/2018/2/layout/IconVerticalSolidList"/>
    <dgm:cxn modelId="{0C2D899E-E1E7-4FCC-B24A-3B209BDD3A17}" type="presParOf" srcId="{C8A8E633-7069-4F3D-BE2C-F2D8807FA609}" destId="{2CBCB315-6D21-44CC-8BDA-E96E6115CA85}" srcOrd="2" destOrd="0" presId="urn:microsoft.com/office/officeart/2018/2/layout/IconVerticalSolidList"/>
    <dgm:cxn modelId="{7BA7DAD9-169E-4A5F-B0FA-767D84A95DC0}" type="presParOf" srcId="{C8A8E633-7069-4F3D-BE2C-F2D8807FA609}" destId="{046BAC26-995E-408D-98D7-ACFA5B01ED91}" srcOrd="3" destOrd="0" presId="urn:microsoft.com/office/officeart/2018/2/layout/IconVerticalSolidList"/>
    <dgm:cxn modelId="{1BA2DE09-031B-40F3-B099-E288094CD919}" type="presParOf" srcId="{E094DC52-EB9C-4AC3-9C88-0AADC39BEC8E}" destId="{F683EF09-4181-4D58-A2E7-CDEFE38CA7A4}" srcOrd="3" destOrd="0" presId="urn:microsoft.com/office/officeart/2018/2/layout/IconVerticalSolidList"/>
    <dgm:cxn modelId="{223E4FDF-9E30-4FEC-B74D-565E7F4D58B2}" type="presParOf" srcId="{E094DC52-EB9C-4AC3-9C88-0AADC39BEC8E}" destId="{D32B5E26-5A3E-4D5C-92EE-29C944E907BB}" srcOrd="4" destOrd="0" presId="urn:microsoft.com/office/officeart/2018/2/layout/IconVerticalSolidList"/>
    <dgm:cxn modelId="{4C38998F-D6FA-46BC-ACDA-A86E482488E6}" type="presParOf" srcId="{D32B5E26-5A3E-4D5C-92EE-29C944E907BB}" destId="{24CC4673-2734-4665-8F3F-0CF740E9BA2C}" srcOrd="0" destOrd="0" presId="urn:microsoft.com/office/officeart/2018/2/layout/IconVerticalSolidList"/>
    <dgm:cxn modelId="{44EB0DBC-E525-4462-B915-F3E9E409FB5D}" type="presParOf" srcId="{D32B5E26-5A3E-4D5C-92EE-29C944E907BB}" destId="{B42D64FF-DDA5-4961-9D7D-5A7A110CB7C7}" srcOrd="1" destOrd="0" presId="urn:microsoft.com/office/officeart/2018/2/layout/IconVerticalSolidList"/>
    <dgm:cxn modelId="{FD2E9412-3F5E-473F-8179-9FBCE59C1FD1}" type="presParOf" srcId="{D32B5E26-5A3E-4D5C-92EE-29C944E907BB}" destId="{7E1E8C75-47EC-4E0A-99EF-4E675772C1EA}" srcOrd="2" destOrd="0" presId="urn:microsoft.com/office/officeart/2018/2/layout/IconVerticalSolidList"/>
    <dgm:cxn modelId="{92A31F77-668A-4782-8379-7601B2759736}" type="presParOf" srcId="{D32B5E26-5A3E-4D5C-92EE-29C944E907BB}" destId="{5E1A55F4-AB81-41FD-A207-7BB5F54A3D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C3B35E-DF33-492D-B78D-605B648193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27C13B-DCEF-4256-A16E-D71974431E3C}">
      <dgm:prSet/>
      <dgm:spPr/>
      <dgm:t>
        <a:bodyPr/>
        <a:lstStyle/>
        <a:p>
          <a:pPr>
            <a:lnSpc>
              <a:spcPct val="100000"/>
            </a:lnSpc>
          </a:pPr>
          <a:r>
            <a:rPr lang="de-DE" dirty="0"/>
            <a:t>Generate feature and output training samples from CRISM dataset</a:t>
          </a:r>
          <a:endParaRPr lang="en-US" dirty="0"/>
        </a:p>
      </dgm:t>
    </dgm:pt>
    <dgm:pt modelId="{4E153D41-0318-410F-BEC0-B48EEE608834}" type="parTrans" cxnId="{CF25E123-372F-4CE1-84A4-EDBC8BD6D6FB}">
      <dgm:prSet/>
      <dgm:spPr/>
      <dgm:t>
        <a:bodyPr/>
        <a:lstStyle/>
        <a:p>
          <a:endParaRPr lang="en-US"/>
        </a:p>
      </dgm:t>
    </dgm:pt>
    <dgm:pt modelId="{71B677C1-DCD9-4E1C-8BE0-45071447533F}" type="sibTrans" cxnId="{CF25E123-372F-4CE1-84A4-EDBC8BD6D6FB}">
      <dgm:prSet/>
      <dgm:spPr/>
      <dgm:t>
        <a:bodyPr/>
        <a:lstStyle/>
        <a:p>
          <a:endParaRPr lang="en-US"/>
        </a:p>
      </dgm:t>
    </dgm:pt>
    <dgm:pt modelId="{EEC4F6F8-FAE2-4A83-AA66-1A8FE3078FA8}">
      <dgm:prSet/>
      <dgm:spPr/>
      <dgm:t>
        <a:bodyPr/>
        <a:lstStyle/>
        <a:p>
          <a:pPr>
            <a:lnSpc>
              <a:spcPct val="100000"/>
            </a:lnSpc>
          </a:pPr>
          <a:r>
            <a:rPr lang="de-DE" dirty="0"/>
            <a:t>Can traditional image models such as unet predict new band in image</a:t>
          </a:r>
          <a:endParaRPr lang="en-US" dirty="0"/>
        </a:p>
      </dgm:t>
    </dgm:pt>
    <dgm:pt modelId="{1CCA3AC1-8FB4-49BF-A447-98571471619D}" type="parTrans" cxnId="{4C704956-0B2C-4971-8FFB-E03562725294}">
      <dgm:prSet/>
      <dgm:spPr/>
      <dgm:t>
        <a:bodyPr/>
        <a:lstStyle/>
        <a:p>
          <a:endParaRPr lang="en-US"/>
        </a:p>
      </dgm:t>
    </dgm:pt>
    <dgm:pt modelId="{CADB3F58-5136-4CEB-842D-ECB67A0178BB}" type="sibTrans" cxnId="{4C704956-0B2C-4971-8FFB-E03562725294}">
      <dgm:prSet/>
      <dgm:spPr/>
      <dgm:t>
        <a:bodyPr/>
        <a:lstStyle/>
        <a:p>
          <a:endParaRPr lang="en-US"/>
        </a:p>
      </dgm:t>
    </dgm:pt>
    <dgm:pt modelId="{40394571-7607-4AA9-B08E-A42D2A4D5AF8}">
      <dgm:prSet/>
      <dgm:spPr/>
      <dgm:t>
        <a:bodyPr/>
        <a:lstStyle/>
        <a:p>
          <a:pPr>
            <a:lnSpc>
              <a:spcPct val="100000"/>
            </a:lnSpc>
          </a:pPr>
          <a:r>
            <a:rPr lang="de-DE" dirty="0"/>
            <a:t>How to design and implement a diffusion model to predict carbonate channel</a:t>
          </a:r>
          <a:endParaRPr lang="en-US" dirty="0"/>
        </a:p>
      </dgm:t>
    </dgm:pt>
    <dgm:pt modelId="{A85DF23D-8599-47B2-998E-EAF8CB13B6A3}" type="parTrans" cxnId="{D334AEC2-831E-4B57-A54F-9829B0964129}">
      <dgm:prSet/>
      <dgm:spPr/>
      <dgm:t>
        <a:bodyPr/>
        <a:lstStyle/>
        <a:p>
          <a:endParaRPr lang="en-US"/>
        </a:p>
      </dgm:t>
    </dgm:pt>
    <dgm:pt modelId="{38137F98-2C69-43E5-92B1-CD2EE972D47B}" type="sibTrans" cxnId="{D334AEC2-831E-4B57-A54F-9829B0964129}">
      <dgm:prSet/>
      <dgm:spPr/>
      <dgm:t>
        <a:bodyPr/>
        <a:lstStyle/>
        <a:p>
          <a:endParaRPr lang="en-US"/>
        </a:p>
      </dgm:t>
    </dgm:pt>
    <dgm:pt modelId="{F9F1E3FC-3DC7-4DA3-81EB-2F58426984AF}">
      <dgm:prSet/>
      <dgm:spPr/>
      <dgm:t>
        <a:bodyPr/>
        <a:lstStyle/>
        <a:p>
          <a:pPr>
            <a:lnSpc>
              <a:spcPct val="100000"/>
            </a:lnSpc>
          </a:pPr>
          <a:r>
            <a:rPr lang="de-DE" dirty="0"/>
            <a:t>How can the model be evaluated for predicting new channel</a:t>
          </a:r>
          <a:endParaRPr lang="en-US" dirty="0"/>
        </a:p>
      </dgm:t>
    </dgm:pt>
    <dgm:pt modelId="{5188F440-66EA-49DC-AAA4-25146F56F9ED}" type="parTrans" cxnId="{E24DC51A-0F7A-4C0E-BF7C-5B28423440D6}">
      <dgm:prSet/>
      <dgm:spPr/>
      <dgm:t>
        <a:bodyPr/>
        <a:lstStyle/>
        <a:p>
          <a:endParaRPr lang="en-US"/>
        </a:p>
      </dgm:t>
    </dgm:pt>
    <dgm:pt modelId="{500388C9-1D66-41F9-AFF1-3DC7B3D1D75A}" type="sibTrans" cxnId="{E24DC51A-0F7A-4C0E-BF7C-5B28423440D6}">
      <dgm:prSet/>
      <dgm:spPr/>
      <dgm:t>
        <a:bodyPr/>
        <a:lstStyle/>
        <a:p>
          <a:endParaRPr lang="en-US"/>
        </a:p>
      </dgm:t>
    </dgm:pt>
    <dgm:pt modelId="{38DB7F1F-BBA3-4ADB-9169-82678694267D}" type="pres">
      <dgm:prSet presAssocID="{37C3B35E-DF33-492D-B78D-605B64819378}" presName="root" presStyleCnt="0">
        <dgm:presLayoutVars>
          <dgm:dir/>
          <dgm:resizeHandles val="exact"/>
        </dgm:presLayoutVars>
      </dgm:prSet>
      <dgm:spPr/>
    </dgm:pt>
    <dgm:pt modelId="{62554F1D-2397-4366-AE2D-FE4B24802A6D}" type="pres">
      <dgm:prSet presAssocID="{9F27C13B-DCEF-4256-A16E-D71974431E3C}" presName="compNode" presStyleCnt="0"/>
      <dgm:spPr/>
    </dgm:pt>
    <dgm:pt modelId="{4050CDDD-8AC8-411C-95EA-C5DD698050A7}" type="pres">
      <dgm:prSet presAssocID="{9F27C13B-DCEF-4256-A16E-D71974431E3C}" presName="bgRect" presStyleLbl="bgShp" presStyleIdx="0" presStyleCnt="4"/>
      <dgm:spPr/>
    </dgm:pt>
    <dgm:pt modelId="{1AC7DF1E-2F36-4274-AA15-049EF07D2248}" type="pres">
      <dgm:prSet presAssocID="{9F27C13B-DCEF-4256-A16E-D71974431E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BDD139-6483-4A0F-BB5A-9968C98E7345}" type="pres">
      <dgm:prSet presAssocID="{9F27C13B-DCEF-4256-A16E-D71974431E3C}" presName="spaceRect" presStyleCnt="0"/>
      <dgm:spPr/>
    </dgm:pt>
    <dgm:pt modelId="{58334ACD-7A2B-4846-B417-BE73BB370062}" type="pres">
      <dgm:prSet presAssocID="{9F27C13B-DCEF-4256-A16E-D71974431E3C}" presName="parTx" presStyleLbl="revTx" presStyleIdx="0" presStyleCnt="4">
        <dgm:presLayoutVars>
          <dgm:chMax val="0"/>
          <dgm:chPref val="0"/>
        </dgm:presLayoutVars>
      </dgm:prSet>
      <dgm:spPr/>
    </dgm:pt>
    <dgm:pt modelId="{1758BDDA-B81D-43A3-A1CF-7707E5321F78}" type="pres">
      <dgm:prSet presAssocID="{71B677C1-DCD9-4E1C-8BE0-45071447533F}" presName="sibTrans" presStyleCnt="0"/>
      <dgm:spPr/>
    </dgm:pt>
    <dgm:pt modelId="{B1A0A0F4-1D3D-456E-BFF6-1F1D6448F5B5}" type="pres">
      <dgm:prSet presAssocID="{EEC4F6F8-FAE2-4A83-AA66-1A8FE3078FA8}" presName="compNode" presStyleCnt="0"/>
      <dgm:spPr/>
    </dgm:pt>
    <dgm:pt modelId="{C583D5F4-04A1-4459-ABE4-B7B8398C64E6}" type="pres">
      <dgm:prSet presAssocID="{EEC4F6F8-FAE2-4A83-AA66-1A8FE3078FA8}" presName="bgRect" presStyleLbl="bgShp" presStyleIdx="1" presStyleCnt="4"/>
      <dgm:spPr/>
    </dgm:pt>
    <dgm:pt modelId="{18CFC8C7-4B9B-467E-90C6-4770C3288237}" type="pres">
      <dgm:prSet presAssocID="{EEC4F6F8-FAE2-4A83-AA66-1A8FE3078F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73E095-4AB8-4DEC-B93A-8A6F30C79F75}" type="pres">
      <dgm:prSet presAssocID="{EEC4F6F8-FAE2-4A83-AA66-1A8FE3078FA8}" presName="spaceRect" presStyleCnt="0"/>
      <dgm:spPr/>
    </dgm:pt>
    <dgm:pt modelId="{7A04F94B-A157-4240-BF81-AA1619DA8758}" type="pres">
      <dgm:prSet presAssocID="{EEC4F6F8-FAE2-4A83-AA66-1A8FE3078FA8}" presName="parTx" presStyleLbl="revTx" presStyleIdx="1" presStyleCnt="4">
        <dgm:presLayoutVars>
          <dgm:chMax val="0"/>
          <dgm:chPref val="0"/>
        </dgm:presLayoutVars>
      </dgm:prSet>
      <dgm:spPr/>
    </dgm:pt>
    <dgm:pt modelId="{FB81A47E-7138-403F-BD50-0D2E47899261}" type="pres">
      <dgm:prSet presAssocID="{CADB3F58-5136-4CEB-842D-ECB67A0178BB}" presName="sibTrans" presStyleCnt="0"/>
      <dgm:spPr/>
    </dgm:pt>
    <dgm:pt modelId="{F1BA4635-4A5D-4CA8-AEF8-449E9A144C1E}" type="pres">
      <dgm:prSet presAssocID="{40394571-7607-4AA9-B08E-A42D2A4D5AF8}" presName="compNode" presStyleCnt="0"/>
      <dgm:spPr/>
    </dgm:pt>
    <dgm:pt modelId="{E20074CA-711E-4B51-B671-AE416FD6DB75}" type="pres">
      <dgm:prSet presAssocID="{40394571-7607-4AA9-B08E-A42D2A4D5AF8}" presName="bgRect" presStyleLbl="bgShp" presStyleIdx="2" presStyleCnt="4"/>
      <dgm:spPr/>
    </dgm:pt>
    <dgm:pt modelId="{6CFA3808-90C3-4811-B988-B8760066E473}" type="pres">
      <dgm:prSet presAssocID="{40394571-7607-4AA9-B08E-A42D2A4D5A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sk"/>
        </a:ext>
      </dgm:extLst>
    </dgm:pt>
    <dgm:pt modelId="{AB011209-1204-449B-8D82-2C2BD829343F}" type="pres">
      <dgm:prSet presAssocID="{40394571-7607-4AA9-B08E-A42D2A4D5AF8}" presName="spaceRect" presStyleCnt="0"/>
      <dgm:spPr/>
    </dgm:pt>
    <dgm:pt modelId="{531114BC-8494-4A97-B5B4-F400EF9955F5}" type="pres">
      <dgm:prSet presAssocID="{40394571-7607-4AA9-B08E-A42D2A4D5AF8}" presName="parTx" presStyleLbl="revTx" presStyleIdx="2" presStyleCnt="4">
        <dgm:presLayoutVars>
          <dgm:chMax val="0"/>
          <dgm:chPref val="0"/>
        </dgm:presLayoutVars>
      </dgm:prSet>
      <dgm:spPr/>
    </dgm:pt>
    <dgm:pt modelId="{38E5B5E8-572B-47AE-B4FB-C69DDB53C5CF}" type="pres">
      <dgm:prSet presAssocID="{38137F98-2C69-43E5-92B1-CD2EE972D47B}" presName="sibTrans" presStyleCnt="0"/>
      <dgm:spPr/>
    </dgm:pt>
    <dgm:pt modelId="{5F24B0B0-4432-45C2-A54B-45B068B0EE16}" type="pres">
      <dgm:prSet presAssocID="{F9F1E3FC-3DC7-4DA3-81EB-2F58426984AF}" presName="compNode" presStyleCnt="0"/>
      <dgm:spPr/>
    </dgm:pt>
    <dgm:pt modelId="{1894EB6E-2835-4679-8BA4-50DB0604BF71}" type="pres">
      <dgm:prSet presAssocID="{F9F1E3FC-3DC7-4DA3-81EB-2F58426984AF}" presName="bgRect" presStyleLbl="bgShp" presStyleIdx="3" presStyleCnt="4"/>
      <dgm:spPr/>
    </dgm:pt>
    <dgm:pt modelId="{9AF05F88-92B2-43B6-AE6C-E678CE7101A4}" type="pres">
      <dgm:prSet presAssocID="{F9F1E3FC-3DC7-4DA3-81EB-2F58426984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BACF70FA-635E-4F97-9FB7-CDD955B8411D}" type="pres">
      <dgm:prSet presAssocID="{F9F1E3FC-3DC7-4DA3-81EB-2F58426984AF}" presName="spaceRect" presStyleCnt="0"/>
      <dgm:spPr/>
    </dgm:pt>
    <dgm:pt modelId="{019273AD-E5F5-4A2B-9AE9-7CF6F049CCCF}" type="pres">
      <dgm:prSet presAssocID="{F9F1E3FC-3DC7-4DA3-81EB-2F58426984AF}" presName="parTx" presStyleLbl="revTx" presStyleIdx="3" presStyleCnt="4">
        <dgm:presLayoutVars>
          <dgm:chMax val="0"/>
          <dgm:chPref val="0"/>
        </dgm:presLayoutVars>
      </dgm:prSet>
      <dgm:spPr/>
    </dgm:pt>
  </dgm:ptLst>
  <dgm:cxnLst>
    <dgm:cxn modelId="{2721A814-3525-4CAF-82FF-58AA411273D1}" type="presOf" srcId="{F9F1E3FC-3DC7-4DA3-81EB-2F58426984AF}" destId="{019273AD-E5F5-4A2B-9AE9-7CF6F049CCCF}" srcOrd="0" destOrd="0" presId="urn:microsoft.com/office/officeart/2018/2/layout/IconVerticalSolidList"/>
    <dgm:cxn modelId="{E24DC51A-0F7A-4C0E-BF7C-5B28423440D6}" srcId="{37C3B35E-DF33-492D-B78D-605B64819378}" destId="{F9F1E3FC-3DC7-4DA3-81EB-2F58426984AF}" srcOrd="3" destOrd="0" parTransId="{5188F440-66EA-49DC-AAA4-25146F56F9ED}" sibTransId="{500388C9-1D66-41F9-AFF1-3DC7B3D1D75A}"/>
    <dgm:cxn modelId="{CF25E123-372F-4CE1-84A4-EDBC8BD6D6FB}" srcId="{37C3B35E-DF33-492D-B78D-605B64819378}" destId="{9F27C13B-DCEF-4256-A16E-D71974431E3C}" srcOrd="0" destOrd="0" parTransId="{4E153D41-0318-410F-BEC0-B48EEE608834}" sibTransId="{71B677C1-DCD9-4E1C-8BE0-45071447533F}"/>
    <dgm:cxn modelId="{F3FBB742-1703-4DDB-A532-FC8CED0907AF}" type="presOf" srcId="{EEC4F6F8-FAE2-4A83-AA66-1A8FE3078FA8}" destId="{7A04F94B-A157-4240-BF81-AA1619DA8758}" srcOrd="0" destOrd="0" presId="urn:microsoft.com/office/officeart/2018/2/layout/IconVerticalSolidList"/>
    <dgm:cxn modelId="{DCE97F49-C8B3-4F9D-B33A-B7ECA25232AF}" type="presOf" srcId="{9F27C13B-DCEF-4256-A16E-D71974431E3C}" destId="{58334ACD-7A2B-4846-B417-BE73BB370062}" srcOrd="0" destOrd="0" presId="urn:microsoft.com/office/officeart/2018/2/layout/IconVerticalSolidList"/>
    <dgm:cxn modelId="{4C704956-0B2C-4971-8FFB-E03562725294}" srcId="{37C3B35E-DF33-492D-B78D-605B64819378}" destId="{EEC4F6F8-FAE2-4A83-AA66-1A8FE3078FA8}" srcOrd="1" destOrd="0" parTransId="{1CCA3AC1-8FB4-49BF-A447-98571471619D}" sibTransId="{CADB3F58-5136-4CEB-842D-ECB67A0178BB}"/>
    <dgm:cxn modelId="{D334AEC2-831E-4B57-A54F-9829B0964129}" srcId="{37C3B35E-DF33-492D-B78D-605B64819378}" destId="{40394571-7607-4AA9-B08E-A42D2A4D5AF8}" srcOrd="2" destOrd="0" parTransId="{A85DF23D-8599-47B2-998E-EAF8CB13B6A3}" sibTransId="{38137F98-2C69-43E5-92B1-CD2EE972D47B}"/>
    <dgm:cxn modelId="{E07030CE-09DB-408E-9C38-5E98ED58B5AB}" type="presOf" srcId="{40394571-7607-4AA9-B08E-A42D2A4D5AF8}" destId="{531114BC-8494-4A97-B5B4-F400EF9955F5}" srcOrd="0" destOrd="0" presId="urn:microsoft.com/office/officeart/2018/2/layout/IconVerticalSolidList"/>
    <dgm:cxn modelId="{F8A3ACFE-4E70-4B07-B17C-11C1D38BC009}" type="presOf" srcId="{37C3B35E-DF33-492D-B78D-605B64819378}" destId="{38DB7F1F-BBA3-4ADB-9169-82678694267D}" srcOrd="0" destOrd="0" presId="urn:microsoft.com/office/officeart/2018/2/layout/IconVerticalSolidList"/>
    <dgm:cxn modelId="{C4E046B2-182E-4B8F-B083-3F3A059E4D29}" type="presParOf" srcId="{38DB7F1F-BBA3-4ADB-9169-82678694267D}" destId="{62554F1D-2397-4366-AE2D-FE4B24802A6D}" srcOrd="0" destOrd="0" presId="urn:microsoft.com/office/officeart/2018/2/layout/IconVerticalSolidList"/>
    <dgm:cxn modelId="{4C376B38-F731-442A-A99A-3C66EDAACA62}" type="presParOf" srcId="{62554F1D-2397-4366-AE2D-FE4B24802A6D}" destId="{4050CDDD-8AC8-411C-95EA-C5DD698050A7}" srcOrd="0" destOrd="0" presId="urn:microsoft.com/office/officeart/2018/2/layout/IconVerticalSolidList"/>
    <dgm:cxn modelId="{F96F6488-515C-48A1-A1DB-897661D55FEC}" type="presParOf" srcId="{62554F1D-2397-4366-AE2D-FE4B24802A6D}" destId="{1AC7DF1E-2F36-4274-AA15-049EF07D2248}" srcOrd="1" destOrd="0" presId="urn:microsoft.com/office/officeart/2018/2/layout/IconVerticalSolidList"/>
    <dgm:cxn modelId="{A82A70E8-6047-481E-A964-B5FF58E84679}" type="presParOf" srcId="{62554F1D-2397-4366-AE2D-FE4B24802A6D}" destId="{A7BDD139-6483-4A0F-BB5A-9968C98E7345}" srcOrd="2" destOrd="0" presId="urn:microsoft.com/office/officeart/2018/2/layout/IconVerticalSolidList"/>
    <dgm:cxn modelId="{871B41A9-0568-40FC-997B-788ED166E855}" type="presParOf" srcId="{62554F1D-2397-4366-AE2D-FE4B24802A6D}" destId="{58334ACD-7A2B-4846-B417-BE73BB370062}" srcOrd="3" destOrd="0" presId="urn:microsoft.com/office/officeart/2018/2/layout/IconVerticalSolidList"/>
    <dgm:cxn modelId="{FBE33ED1-7EB6-4009-A51A-DAE2E2A31266}" type="presParOf" srcId="{38DB7F1F-BBA3-4ADB-9169-82678694267D}" destId="{1758BDDA-B81D-43A3-A1CF-7707E5321F78}" srcOrd="1" destOrd="0" presId="urn:microsoft.com/office/officeart/2018/2/layout/IconVerticalSolidList"/>
    <dgm:cxn modelId="{CE002919-01FE-4275-94A9-90A9CCBB122F}" type="presParOf" srcId="{38DB7F1F-BBA3-4ADB-9169-82678694267D}" destId="{B1A0A0F4-1D3D-456E-BFF6-1F1D6448F5B5}" srcOrd="2" destOrd="0" presId="urn:microsoft.com/office/officeart/2018/2/layout/IconVerticalSolidList"/>
    <dgm:cxn modelId="{422F06D6-5024-4245-BB0C-4D30CF4AEA76}" type="presParOf" srcId="{B1A0A0F4-1D3D-456E-BFF6-1F1D6448F5B5}" destId="{C583D5F4-04A1-4459-ABE4-B7B8398C64E6}" srcOrd="0" destOrd="0" presId="urn:microsoft.com/office/officeart/2018/2/layout/IconVerticalSolidList"/>
    <dgm:cxn modelId="{DAE7F26C-0808-4537-8C8C-F6FF6E069DAF}" type="presParOf" srcId="{B1A0A0F4-1D3D-456E-BFF6-1F1D6448F5B5}" destId="{18CFC8C7-4B9B-467E-90C6-4770C3288237}" srcOrd="1" destOrd="0" presId="urn:microsoft.com/office/officeart/2018/2/layout/IconVerticalSolidList"/>
    <dgm:cxn modelId="{957F89E2-2212-4AE8-8CCF-ECC3BF49E1FE}" type="presParOf" srcId="{B1A0A0F4-1D3D-456E-BFF6-1F1D6448F5B5}" destId="{4673E095-4AB8-4DEC-B93A-8A6F30C79F75}" srcOrd="2" destOrd="0" presId="urn:microsoft.com/office/officeart/2018/2/layout/IconVerticalSolidList"/>
    <dgm:cxn modelId="{30D81B53-3163-4EE8-AF90-7E392BE1AC96}" type="presParOf" srcId="{B1A0A0F4-1D3D-456E-BFF6-1F1D6448F5B5}" destId="{7A04F94B-A157-4240-BF81-AA1619DA8758}" srcOrd="3" destOrd="0" presId="urn:microsoft.com/office/officeart/2018/2/layout/IconVerticalSolidList"/>
    <dgm:cxn modelId="{8A00A70D-C66D-4F43-A27F-36B875E30757}" type="presParOf" srcId="{38DB7F1F-BBA3-4ADB-9169-82678694267D}" destId="{FB81A47E-7138-403F-BD50-0D2E47899261}" srcOrd="3" destOrd="0" presId="urn:microsoft.com/office/officeart/2018/2/layout/IconVerticalSolidList"/>
    <dgm:cxn modelId="{9FDAF47F-A12C-40CB-93D1-7B26EA9CD330}" type="presParOf" srcId="{38DB7F1F-BBA3-4ADB-9169-82678694267D}" destId="{F1BA4635-4A5D-4CA8-AEF8-449E9A144C1E}" srcOrd="4" destOrd="0" presId="urn:microsoft.com/office/officeart/2018/2/layout/IconVerticalSolidList"/>
    <dgm:cxn modelId="{54BDE928-F772-475A-B57E-C77E145830B9}" type="presParOf" srcId="{F1BA4635-4A5D-4CA8-AEF8-449E9A144C1E}" destId="{E20074CA-711E-4B51-B671-AE416FD6DB75}" srcOrd="0" destOrd="0" presId="urn:microsoft.com/office/officeart/2018/2/layout/IconVerticalSolidList"/>
    <dgm:cxn modelId="{0B05447B-92BC-40B8-8C17-4ADBD0189F1A}" type="presParOf" srcId="{F1BA4635-4A5D-4CA8-AEF8-449E9A144C1E}" destId="{6CFA3808-90C3-4811-B988-B8760066E473}" srcOrd="1" destOrd="0" presId="urn:microsoft.com/office/officeart/2018/2/layout/IconVerticalSolidList"/>
    <dgm:cxn modelId="{799A5874-107D-48F2-9695-4834193C3532}" type="presParOf" srcId="{F1BA4635-4A5D-4CA8-AEF8-449E9A144C1E}" destId="{AB011209-1204-449B-8D82-2C2BD829343F}" srcOrd="2" destOrd="0" presId="urn:microsoft.com/office/officeart/2018/2/layout/IconVerticalSolidList"/>
    <dgm:cxn modelId="{D8B907F9-06A0-4983-BCDF-E292A3B2BC20}" type="presParOf" srcId="{F1BA4635-4A5D-4CA8-AEF8-449E9A144C1E}" destId="{531114BC-8494-4A97-B5B4-F400EF9955F5}" srcOrd="3" destOrd="0" presId="urn:microsoft.com/office/officeart/2018/2/layout/IconVerticalSolidList"/>
    <dgm:cxn modelId="{211F9469-924C-4AB0-8448-2E4158C853B0}" type="presParOf" srcId="{38DB7F1F-BBA3-4ADB-9169-82678694267D}" destId="{38E5B5E8-572B-47AE-B4FB-C69DDB53C5CF}" srcOrd="5" destOrd="0" presId="urn:microsoft.com/office/officeart/2018/2/layout/IconVerticalSolidList"/>
    <dgm:cxn modelId="{8CD709E0-004E-4685-B6EC-3D1AFDA439A2}" type="presParOf" srcId="{38DB7F1F-BBA3-4ADB-9169-82678694267D}" destId="{5F24B0B0-4432-45C2-A54B-45B068B0EE16}" srcOrd="6" destOrd="0" presId="urn:microsoft.com/office/officeart/2018/2/layout/IconVerticalSolidList"/>
    <dgm:cxn modelId="{ED3A5B00-5282-431E-B43B-6E3E05A6CC9C}" type="presParOf" srcId="{5F24B0B0-4432-45C2-A54B-45B068B0EE16}" destId="{1894EB6E-2835-4679-8BA4-50DB0604BF71}" srcOrd="0" destOrd="0" presId="urn:microsoft.com/office/officeart/2018/2/layout/IconVerticalSolidList"/>
    <dgm:cxn modelId="{37C90FF1-EB45-4282-895D-62217B40AF7E}" type="presParOf" srcId="{5F24B0B0-4432-45C2-A54B-45B068B0EE16}" destId="{9AF05F88-92B2-43B6-AE6C-E678CE7101A4}" srcOrd="1" destOrd="0" presId="urn:microsoft.com/office/officeart/2018/2/layout/IconVerticalSolidList"/>
    <dgm:cxn modelId="{3B174E99-C00D-452D-9857-7EEEECD45FE4}" type="presParOf" srcId="{5F24B0B0-4432-45C2-A54B-45B068B0EE16}" destId="{BACF70FA-635E-4F97-9FB7-CDD955B8411D}" srcOrd="2" destOrd="0" presId="urn:microsoft.com/office/officeart/2018/2/layout/IconVerticalSolidList"/>
    <dgm:cxn modelId="{FBE6DAB8-62E0-40B0-932E-C5C958BEFB56}" type="presParOf" srcId="{5F24B0B0-4432-45C2-A54B-45B068B0EE16}" destId="{019273AD-E5F5-4A2B-9AE9-7CF6F049CC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77CAF7-EC16-4811-B86F-B487B3A79B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A37BC3F-47E7-4153-8F82-76F423B86717}">
      <dgm:prSet/>
      <dgm:spPr/>
      <dgm:t>
        <a:bodyPr/>
        <a:lstStyle/>
        <a:p>
          <a:pPr>
            <a:lnSpc>
              <a:spcPct val="100000"/>
            </a:lnSpc>
          </a:pPr>
          <a:r>
            <a:rPr lang="en-US" dirty="0" err="1"/>
            <a:t>Stepcenkov</a:t>
          </a:r>
          <a:r>
            <a:rPr lang="en-US" dirty="0"/>
            <a:t> </a:t>
          </a:r>
          <a:r>
            <a:rPr lang="de-DE" dirty="0"/>
            <a:t>(2022) predicted three color channels from black-and-white CTX image using Neural Network (Unet model) but produced unsatisfactory results to predict NIR channel.</a:t>
          </a:r>
          <a:endParaRPr lang="en-US" dirty="0"/>
        </a:p>
      </dgm:t>
    </dgm:pt>
    <dgm:pt modelId="{718A63E8-03C7-4A30-BAC5-90ADB75246E3}" type="parTrans" cxnId="{95C22DD8-380E-427B-AD6D-BC6873ADA27C}">
      <dgm:prSet/>
      <dgm:spPr/>
      <dgm:t>
        <a:bodyPr/>
        <a:lstStyle/>
        <a:p>
          <a:endParaRPr lang="en-US"/>
        </a:p>
      </dgm:t>
    </dgm:pt>
    <dgm:pt modelId="{52EFFB75-91D4-4800-801C-9CD5E730056E}" type="sibTrans" cxnId="{95C22DD8-380E-427B-AD6D-BC6873ADA27C}">
      <dgm:prSet/>
      <dgm:spPr/>
      <dgm:t>
        <a:bodyPr/>
        <a:lstStyle/>
        <a:p>
          <a:pPr>
            <a:lnSpc>
              <a:spcPct val="100000"/>
            </a:lnSpc>
          </a:pPr>
          <a:endParaRPr lang="en-US"/>
        </a:p>
      </dgm:t>
    </dgm:pt>
    <dgm:pt modelId="{ECCE8B19-31B8-40EF-8C87-2919F3610319}">
      <dgm:prSet/>
      <dgm:spPr/>
      <dgm:t>
        <a:bodyPr/>
        <a:lstStyle/>
        <a:p>
          <a:pPr>
            <a:lnSpc>
              <a:spcPct val="100000"/>
            </a:lnSpc>
          </a:pPr>
          <a:r>
            <a:rPr lang="en-US"/>
            <a:t>Objective of the project is to use diffusion model’s generative capabilities to predict NIR channel.</a:t>
          </a:r>
        </a:p>
      </dgm:t>
    </dgm:pt>
    <dgm:pt modelId="{389E3C1D-A9CB-4CEE-A908-DC4ED80F760F}" type="parTrans" cxnId="{8398539E-EDBD-40F8-8396-DDA55527106A}">
      <dgm:prSet/>
      <dgm:spPr/>
      <dgm:t>
        <a:bodyPr/>
        <a:lstStyle/>
        <a:p>
          <a:endParaRPr lang="en-US"/>
        </a:p>
      </dgm:t>
    </dgm:pt>
    <dgm:pt modelId="{1F6E0339-B18E-4634-89BB-45CCAF396FDE}" type="sibTrans" cxnId="{8398539E-EDBD-40F8-8396-DDA55527106A}">
      <dgm:prSet/>
      <dgm:spPr/>
      <dgm:t>
        <a:bodyPr/>
        <a:lstStyle/>
        <a:p>
          <a:endParaRPr lang="en-US"/>
        </a:p>
      </dgm:t>
    </dgm:pt>
    <dgm:pt modelId="{A13783EA-3B77-4509-A2F0-1A29B35BCD4B}" type="pres">
      <dgm:prSet presAssocID="{1177CAF7-EC16-4811-B86F-B487B3A79BB7}" presName="root" presStyleCnt="0">
        <dgm:presLayoutVars>
          <dgm:dir/>
          <dgm:resizeHandles val="exact"/>
        </dgm:presLayoutVars>
      </dgm:prSet>
      <dgm:spPr/>
    </dgm:pt>
    <dgm:pt modelId="{21F4D710-50BB-4E5C-BE24-7CBE147A9C9B}" type="pres">
      <dgm:prSet presAssocID="{1A37BC3F-47E7-4153-8F82-76F423B86717}" presName="compNode" presStyleCnt="0"/>
      <dgm:spPr/>
    </dgm:pt>
    <dgm:pt modelId="{458AED5D-5E3E-413D-B971-EFBB2FCE2467}" type="pres">
      <dgm:prSet presAssocID="{1A37BC3F-47E7-4153-8F82-76F423B86717}" presName="bgRect" presStyleLbl="bgShp" presStyleIdx="0" presStyleCnt="2"/>
      <dgm:spPr/>
    </dgm:pt>
    <dgm:pt modelId="{E46072CD-8370-4ECA-A1FC-2C3E25143A59}" type="pres">
      <dgm:prSet presAssocID="{1A37BC3F-47E7-4153-8F82-76F423B867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4EA4EFC6-C6E2-47B4-9466-71175D507AFE}" type="pres">
      <dgm:prSet presAssocID="{1A37BC3F-47E7-4153-8F82-76F423B86717}" presName="spaceRect" presStyleCnt="0"/>
      <dgm:spPr/>
    </dgm:pt>
    <dgm:pt modelId="{2B4CBC37-1B73-4916-B351-1C14A3E81567}" type="pres">
      <dgm:prSet presAssocID="{1A37BC3F-47E7-4153-8F82-76F423B86717}" presName="parTx" presStyleLbl="revTx" presStyleIdx="0" presStyleCnt="2">
        <dgm:presLayoutVars>
          <dgm:chMax val="0"/>
          <dgm:chPref val="0"/>
        </dgm:presLayoutVars>
      </dgm:prSet>
      <dgm:spPr/>
    </dgm:pt>
    <dgm:pt modelId="{C5ACF22C-294D-4254-8595-7A0F36272469}" type="pres">
      <dgm:prSet presAssocID="{52EFFB75-91D4-4800-801C-9CD5E730056E}" presName="sibTrans" presStyleCnt="0"/>
      <dgm:spPr/>
    </dgm:pt>
    <dgm:pt modelId="{81EB30A8-920B-4C2E-8237-B76109D1BF31}" type="pres">
      <dgm:prSet presAssocID="{ECCE8B19-31B8-40EF-8C87-2919F3610319}" presName="compNode" presStyleCnt="0"/>
      <dgm:spPr/>
    </dgm:pt>
    <dgm:pt modelId="{8952457A-AC74-4D99-9AD2-BF6EF3B6F713}" type="pres">
      <dgm:prSet presAssocID="{ECCE8B19-31B8-40EF-8C87-2919F3610319}" presName="bgRect" presStyleLbl="bgShp" presStyleIdx="1" presStyleCnt="2"/>
      <dgm:spPr/>
    </dgm:pt>
    <dgm:pt modelId="{EF43C26E-7449-4EA5-B2AD-9680B70A6E38}" type="pres">
      <dgm:prSet presAssocID="{ECCE8B19-31B8-40EF-8C87-2919F36103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03759A6-46B1-4718-B20D-252178F2F5AF}" type="pres">
      <dgm:prSet presAssocID="{ECCE8B19-31B8-40EF-8C87-2919F3610319}" presName="spaceRect" presStyleCnt="0"/>
      <dgm:spPr/>
    </dgm:pt>
    <dgm:pt modelId="{7D76CC45-C8E1-4956-81CA-A5F83C43E6DA}" type="pres">
      <dgm:prSet presAssocID="{ECCE8B19-31B8-40EF-8C87-2919F3610319}" presName="parTx" presStyleLbl="revTx" presStyleIdx="1" presStyleCnt="2">
        <dgm:presLayoutVars>
          <dgm:chMax val="0"/>
          <dgm:chPref val="0"/>
        </dgm:presLayoutVars>
      </dgm:prSet>
      <dgm:spPr/>
    </dgm:pt>
  </dgm:ptLst>
  <dgm:cxnLst>
    <dgm:cxn modelId="{1BD2375B-4284-4E06-A079-FF9E15B13A18}" type="presOf" srcId="{ECCE8B19-31B8-40EF-8C87-2919F3610319}" destId="{7D76CC45-C8E1-4956-81CA-A5F83C43E6DA}" srcOrd="0" destOrd="0" presId="urn:microsoft.com/office/officeart/2018/2/layout/IconVerticalSolidList"/>
    <dgm:cxn modelId="{8398539E-EDBD-40F8-8396-DDA55527106A}" srcId="{1177CAF7-EC16-4811-B86F-B487B3A79BB7}" destId="{ECCE8B19-31B8-40EF-8C87-2919F3610319}" srcOrd="1" destOrd="0" parTransId="{389E3C1D-A9CB-4CEE-A908-DC4ED80F760F}" sibTransId="{1F6E0339-B18E-4634-89BB-45CCAF396FDE}"/>
    <dgm:cxn modelId="{95C22DD8-380E-427B-AD6D-BC6873ADA27C}" srcId="{1177CAF7-EC16-4811-B86F-B487B3A79BB7}" destId="{1A37BC3F-47E7-4153-8F82-76F423B86717}" srcOrd="0" destOrd="0" parTransId="{718A63E8-03C7-4A30-BAC5-90ADB75246E3}" sibTransId="{52EFFB75-91D4-4800-801C-9CD5E730056E}"/>
    <dgm:cxn modelId="{2DFCE0DF-023B-4BB1-9530-96A837AF8818}" type="presOf" srcId="{1177CAF7-EC16-4811-B86F-B487B3A79BB7}" destId="{A13783EA-3B77-4509-A2F0-1A29B35BCD4B}" srcOrd="0" destOrd="0" presId="urn:microsoft.com/office/officeart/2018/2/layout/IconVerticalSolidList"/>
    <dgm:cxn modelId="{4CAE49E8-341E-47CD-853C-C0268A9BCF49}" type="presOf" srcId="{1A37BC3F-47E7-4153-8F82-76F423B86717}" destId="{2B4CBC37-1B73-4916-B351-1C14A3E81567}" srcOrd="0" destOrd="0" presId="urn:microsoft.com/office/officeart/2018/2/layout/IconVerticalSolidList"/>
    <dgm:cxn modelId="{A875C7F0-41F9-4D8B-ADCB-C97C453CA00C}" type="presParOf" srcId="{A13783EA-3B77-4509-A2F0-1A29B35BCD4B}" destId="{21F4D710-50BB-4E5C-BE24-7CBE147A9C9B}" srcOrd="0" destOrd="0" presId="urn:microsoft.com/office/officeart/2018/2/layout/IconVerticalSolidList"/>
    <dgm:cxn modelId="{2965C453-EF8A-4E11-BD57-16EB30EFC613}" type="presParOf" srcId="{21F4D710-50BB-4E5C-BE24-7CBE147A9C9B}" destId="{458AED5D-5E3E-413D-B971-EFBB2FCE2467}" srcOrd="0" destOrd="0" presId="urn:microsoft.com/office/officeart/2018/2/layout/IconVerticalSolidList"/>
    <dgm:cxn modelId="{D6BA9798-E72B-4A63-882D-2327AD55A6DC}" type="presParOf" srcId="{21F4D710-50BB-4E5C-BE24-7CBE147A9C9B}" destId="{E46072CD-8370-4ECA-A1FC-2C3E25143A59}" srcOrd="1" destOrd="0" presId="urn:microsoft.com/office/officeart/2018/2/layout/IconVerticalSolidList"/>
    <dgm:cxn modelId="{2C9AE9BE-0897-481A-ACA9-5B443E9A2710}" type="presParOf" srcId="{21F4D710-50BB-4E5C-BE24-7CBE147A9C9B}" destId="{4EA4EFC6-C6E2-47B4-9466-71175D507AFE}" srcOrd="2" destOrd="0" presId="urn:microsoft.com/office/officeart/2018/2/layout/IconVerticalSolidList"/>
    <dgm:cxn modelId="{250EA6A6-DAB1-4817-9721-8BA58731F57D}" type="presParOf" srcId="{21F4D710-50BB-4E5C-BE24-7CBE147A9C9B}" destId="{2B4CBC37-1B73-4916-B351-1C14A3E81567}" srcOrd="3" destOrd="0" presId="urn:microsoft.com/office/officeart/2018/2/layout/IconVerticalSolidList"/>
    <dgm:cxn modelId="{0209B507-FC17-48DD-8D09-F68B4984EFEE}" type="presParOf" srcId="{A13783EA-3B77-4509-A2F0-1A29B35BCD4B}" destId="{C5ACF22C-294D-4254-8595-7A0F36272469}" srcOrd="1" destOrd="0" presId="urn:microsoft.com/office/officeart/2018/2/layout/IconVerticalSolidList"/>
    <dgm:cxn modelId="{AC85B700-7A8C-4BB4-9603-570E40A4A40D}" type="presParOf" srcId="{A13783EA-3B77-4509-A2F0-1A29B35BCD4B}" destId="{81EB30A8-920B-4C2E-8237-B76109D1BF31}" srcOrd="2" destOrd="0" presId="urn:microsoft.com/office/officeart/2018/2/layout/IconVerticalSolidList"/>
    <dgm:cxn modelId="{20936D65-8729-40EF-8D63-1C64D229F679}" type="presParOf" srcId="{81EB30A8-920B-4C2E-8237-B76109D1BF31}" destId="{8952457A-AC74-4D99-9AD2-BF6EF3B6F713}" srcOrd="0" destOrd="0" presId="urn:microsoft.com/office/officeart/2018/2/layout/IconVerticalSolidList"/>
    <dgm:cxn modelId="{AAF59EE6-EF5A-4357-B8D1-FC2D76DB0C3E}" type="presParOf" srcId="{81EB30A8-920B-4C2E-8237-B76109D1BF31}" destId="{EF43C26E-7449-4EA5-B2AD-9680B70A6E38}" srcOrd="1" destOrd="0" presId="urn:microsoft.com/office/officeart/2018/2/layout/IconVerticalSolidList"/>
    <dgm:cxn modelId="{135652EB-B7DB-45B1-BC69-FF535D2BB52C}" type="presParOf" srcId="{81EB30A8-920B-4C2E-8237-B76109D1BF31}" destId="{A03759A6-46B1-4718-B20D-252178F2F5AF}" srcOrd="2" destOrd="0" presId="urn:microsoft.com/office/officeart/2018/2/layout/IconVerticalSolidList"/>
    <dgm:cxn modelId="{88484ECC-516B-43CE-9231-8ABE20DE2CAE}" type="presParOf" srcId="{81EB30A8-920B-4C2E-8237-B76109D1BF31}" destId="{7D76CC45-C8E1-4956-81CA-A5F83C43E6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100A5E-33AC-47FB-BCCE-0F17522A2FDB}"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0778AE68-98A8-4524-98FE-67BF30171611}">
      <dgm:prSet/>
      <dgm:spPr/>
      <dgm:t>
        <a:bodyPr/>
        <a:lstStyle/>
        <a:p>
          <a:r>
            <a:rPr lang="de-DE" dirty="0"/>
            <a:t>The spectral cube from I/F product is taken and apply the CaSSIS filter on the spectral cube to get 4 bands –pan, nir, red and blue.</a:t>
          </a:r>
          <a:r>
            <a:rPr lang="en-US" dirty="0"/>
            <a:t> The converted image will be used as input image.</a:t>
          </a:r>
        </a:p>
      </dgm:t>
    </dgm:pt>
    <dgm:pt modelId="{1F2242A7-6465-46FE-A36F-2022095FF9C5}" type="parTrans" cxnId="{3F2C990E-7288-4CA4-B673-0E3A6EF831E2}">
      <dgm:prSet/>
      <dgm:spPr/>
      <dgm:t>
        <a:bodyPr/>
        <a:lstStyle/>
        <a:p>
          <a:endParaRPr lang="en-US"/>
        </a:p>
      </dgm:t>
    </dgm:pt>
    <dgm:pt modelId="{7A4FFFCE-503B-47A4-8B16-9FDD81AE3412}" type="sibTrans" cxnId="{3F2C990E-7288-4CA4-B673-0E3A6EF831E2}">
      <dgm:prSet/>
      <dgm:spPr/>
      <dgm:t>
        <a:bodyPr/>
        <a:lstStyle/>
        <a:p>
          <a:endParaRPr lang="en-US"/>
        </a:p>
      </dgm:t>
    </dgm:pt>
    <dgm:pt modelId="{645030E7-5383-48E1-80D5-CA47824FBFA3}">
      <dgm:prSet/>
      <dgm:spPr/>
      <dgm:t>
        <a:bodyPr/>
        <a:lstStyle/>
        <a:p>
          <a:r>
            <a:rPr lang="en-US" dirty="0"/>
            <a:t>The  summary browse product or the SR product is taken and apply filter to get the carbonates band ("R1080","R1506","R2529“) and transform them into image which will be used as output image.</a:t>
          </a:r>
        </a:p>
      </dgm:t>
    </dgm:pt>
    <dgm:pt modelId="{5B75608A-AF5D-43FB-8DF5-057564D20ED1}" type="parTrans" cxnId="{F7AEB596-8156-4B84-9655-4EE863653540}">
      <dgm:prSet/>
      <dgm:spPr/>
      <dgm:t>
        <a:bodyPr/>
        <a:lstStyle/>
        <a:p>
          <a:endParaRPr lang="en-US"/>
        </a:p>
      </dgm:t>
    </dgm:pt>
    <dgm:pt modelId="{1DFD5BBC-4969-43DC-B8B3-426AD14DC511}" type="sibTrans" cxnId="{F7AEB596-8156-4B84-9655-4EE863653540}">
      <dgm:prSet/>
      <dgm:spPr/>
      <dgm:t>
        <a:bodyPr/>
        <a:lstStyle/>
        <a:p>
          <a:endParaRPr lang="en-US"/>
        </a:p>
      </dgm:t>
    </dgm:pt>
    <dgm:pt modelId="{26486BA0-400E-4622-9F5C-E27A5A933FEB}" type="pres">
      <dgm:prSet presAssocID="{8F100A5E-33AC-47FB-BCCE-0F17522A2FDB}" presName="diagram" presStyleCnt="0">
        <dgm:presLayoutVars>
          <dgm:dir/>
          <dgm:resizeHandles val="exact"/>
        </dgm:presLayoutVars>
      </dgm:prSet>
      <dgm:spPr/>
    </dgm:pt>
    <dgm:pt modelId="{41C0A200-D4A2-4B03-8DC1-C3C15FCE1BB1}" type="pres">
      <dgm:prSet presAssocID="{0778AE68-98A8-4524-98FE-67BF30171611}" presName="arrow" presStyleLbl="node1" presStyleIdx="0" presStyleCnt="2" custScaleX="42860" custScaleY="100013" custRadScaleRad="164470" custRadScaleInc="24416">
        <dgm:presLayoutVars>
          <dgm:bulletEnabled val="1"/>
        </dgm:presLayoutVars>
      </dgm:prSet>
      <dgm:spPr/>
    </dgm:pt>
    <dgm:pt modelId="{9493F886-9345-4240-B117-57C0DFFFE8CF}" type="pres">
      <dgm:prSet presAssocID="{645030E7-5383-48E1-80D5-CA47824FBFA3}" presName="arrow" presStyleLbl="node1" presStyleIdx="1" presStyleCnt="2" custScaleX="45942" custRadScaleRad="688416" custRadScaleInc="7741">
        <dgm:presLayoutVars>
          <dgm:bulletEnabled val="1"/>
        </dgm:presLayoutVars>
      </dgm:prSet>
      <dgm:spPr/>
    </dgm:pt>
  </dgm:ptLst>
  <dgm:cxnLst>
    <dgm:cxn modelId="{3F2C990E-7288-4CA4-B673-0E3A6EF831E2}" srcId="{8F100A5E-33AC-47FB-BCCE-0F17522A2FDB}" destId="{0778AE68-98A8-4524-98FE-67BF30171611}" srcOrd="0" destOrd="0" parTransId="{1F2242A7-6465-46FE-A36F-2022095FF9C5}" sibTransId="{7A4FFFCE-503B-47A4-8B16-9FDD81AE3412}"/>
    <dgm:cxn modelId="{BBFAC419-56DF-4C2F-A1D9-44A901E6ED65}" type="presOf" srcId="{0778AE68-98A8-4524-98FE-67BF30171611}" destId="{41C0A200-D4A2-4B03-8DC1-C3C15FCE1BB1}" srcOrd="0" destOrd="0" presId="urn:microsoft.com/office/officeart/2005/8/layout/arrow5"/>
    <dgm:cxn modelId="{0A3B3471-85EB-4BD6-AF1B-43E879198126}" type="presOf" srcId="{645030E7-5383-48E1-80D5-CA47824FBFA3}" destId="{9493F886-9345-4240-B117-57C0DFFFE8CF}" srcOrd="0" destOrd="0" presId="urn:microsoft.com/office/officeart/2005/8/layout/arrow5"/>
    <dgm:cxn modelId="{F7AEB596-8156-4B84-9655-4EE863653540}" srcId="{8F100A5E-33AC-47FB-BCCE-0F17522A2FDB}" destId="{645030E7-5383-48E1-80D5-CA47824FBFA3}" srcOrd="1" destOrd="0" parTransId="{5B75608A-AF5D-43FB-8DF5-057564D20ED1}" sibTransId="{1DFD5BBC-4969-43DC-B8B3-426AD14DC511}"/>
    <dgm:cxn modelId="{E483E9E2-3515-4EF6-88D7-05E350E30AE2}" type="presOf" srcId="{8F100A5E-33AC-47FB-BCCE-0F17522A2FDB}" destId="{26486BA0-400E-4622-9F5C-E27A5A933FEB}" srcOrd="0" destOrd="0" presId="urn:microsoft.com/office/officeart/2005/8/layout/arrow5"/>
    <dgm:cxn modelId="{165FAE7A-B326-4F46-B36B-2EEEF01B38A0}" type="presParOf" srcId="{26486BA0-400E-4622-9F5C-E27A5A933FEB}" destId="{41C0A200-D4A2-4B03-8DC1-C3C15FCE1BB1}" srcOrd="0" destOrd="0" presId="urn:microsoft.com/office/officeart/2005/8/layout/arrow5"/>
    <dgm:cxn modelId="{F0674788-988B-421D-93A6-5BE62057C682}" type="presParOf" srcId="{26486BA0-400E-4622-9F5C-E27A5A933FEB}" destId="{9493F886-9345-4240-B117-57C0DFFFE8CF}"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DABDB4-BF72-489B-885D-E07A4EFD58D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1171FA-11EF-446F-B74B-4B797A2E6E96}">
      <dgm:prSet/>
      <dgm:spPr/>
      <dgm:t>
        <a:bodyPr/>
        <a:lstStyle/>
        <a:p>
          <a:pPr>
            <a:lnSpc>
              <a:spcPct val="100000"/>
            </a:lnSpc>
          </a:pPr>
          <a:r>
            <a:rPr lang="de-DE" dirty="0"/>
            <a:t>To remove this bias I first tried to balance the dataset and removed few datasets with no carbonates in them</a:t>
          </a:r>
          <a:endParaRPr lang="en-US" dirty="0"/>
        </a:p>
      </dgm:t>
    </dgm:pt>
    <dgm:pt modelId="{137FE7B1-6D74-400B-B54D-C19F9CED75A8}" type="parTrans" cxnId="{D9FC5CFD-08E4-40B6-945C-020AD30945C3}">
      <dgm:prSet/>
      <dgm:spPr/>
      <dgm:t>
        <a:bodyPr/>
        <a:lstStyle/>
        <a:p>
          <a:endParaRPr lang="en-US"/>
        </a:p>
      </dgm:t>
    </dgm:pt>
    <dgm:pt modelId="{A924AE96-6A38-4D50-A71B-448AAEB43019}" type="sibTrans" cxnId="{D9FC5CFD-08E4-40B6-945C-020AD30945C3}">
      <dgm:prSet/>
      <dgm:spPr/>
      <dgm:t>
        <a:bodyPr/>
        <a:lstStyle/>
        <a:p>
          <a:endParaRPr lang="en-US"/>
        </a:p>
      </dgm:t>
    </dgm:pt>
    <dgm:pt modelId="{37F367CE-F620-4BA3-BF9A-5E0E73AE709B}">
      <dgm:prSet/>
      <dgm:spPr/>
      <dgm:t>
        <a:bodyPr/>
        <a:lstStyle/>
        <a:p>
          <a:pPr>
            <a:lnSpc>
              <a:spcPct val="100000"/>
            </a:lnSpc>
          </a:pPr>
          <a:r>
            <a:rPr lang="de-DE"/>
            <a:t>Carbonates are also location specific, eg. Jezero crater has lot more carbonates present than cooprates</a:t>
          </a:r>
          <a:endParaRPr lang="en-US"/>
        </a:p>
      </dgm:t>
    </dgm:pt>
    <dgm:pt modelId="{E808C015-6EE0-439A-9AB6-5E93A7F3B6B9}" type="parTrans" cxnId="{959EF1E9-CF3E-49AB-92D1-51B8F6A20DAC}">
      <dgm:prSet/>
      <dgm:spPr/>
      <dgm:t>
        <a:bodyPr/>
        <a:lstStyle/>
        <a:p>
          <a:endParaRPr lang="en-US"/>
        </a:p>
      </dgm:t>
    </dgm:pt>
    <dgm:pt modelId="{C7BB6545-65E7-4A16-BEBB-9FBC4E4F62F0}" type="sibTrans" cxnId="{959EF1E9-CF3E-49AB-92D1-51B8F6A20DAC}">
      <dgm:prSet/>
      <dgm:spPr/>
      <dgm:t>
        <a:bodyPr/>
        <a:lstStyle/>
        <a:p>
          <a:endParaRPr lang="en-US"/>
        </a:p>
      </dgm:t>
    </dgm:pt>
    <dgm:pt modelId="{0093CB68-A1CB-4874-A756-B3A2E7F7D139}">
      <dgm:prSet/>
      <dgm:spPr/>
      <dgm:t>
        <a:bodyPr/>
        <a:lstStyle/>
        <a:p>
          <a:pPr>
            <a:lnSpc>
              <a:spcPct val="100000"/>
            </a:lnSpc>
          </a:pPr>
          <a:r>
            <a:rPr lang="de-DE" dirty="0"/>
            <a:t>To include this metadata I </a:t>
          </a:r>
          <a:r>
            <a:rPr lang="de-DE" b="1" dirty="0"/>
            <a:t>unfroze the CLIP Text encoder </a:t>
          </a:r>
          <a:r>
            <a:rPr lang="de-DE" dirty="0"/>
            <a:t>and provided metadata info – </a:t>
          </a:r>
          <a:endParaRPr lang="en-US" dirty="0"/>
        </a:p>
      </dgm:t>
    </dgm:pt>
    <dgm:pt modelId="{166FC756-5E55-49BC-948E-C8EF333A694D}" type="parTrans" cxnId="{133E8A18-5917-44F7-9898-FBB66E10878D}">
      <dgm:prSet/>
      <dgm:spPr/>
      <dgm:t>
        <a:bodyPr/>
        <a:lstStyle/>
        <a:p>
          <a:endParaRPr lang="en-US"/>
        </a:p>
      </dgm:t>
    </dgm:pt>
    <dgm:pt modelId="{787D7EBE-5E0E-4762-886E-1768C5DF26B5}" type="sibTrans" cxnId="{133E8A18-5917-44F7-9898-FBB66E10878D}">
      <dgm:prSet/>
      <dgm:spPr/>
      <dgm:t>
        <a:bodyPr/>
        <a:lstStyle/>
        <a:p>
          <a:endParaRPr lang="en-US"/>
        </a:p>
      </dgm:t>
    </dgm:pt>
    <dgm:pt modelId="{B34D0F8A-DE3A-4384-96D1-94DF4C280B7F}">
      <dgm:prSet custT="1"/>
      <dgm:spPr/>
      <dgm:t>
        <a:bodyPr/>
        <a:lstStyle/>
        <a:p>
          <a:pPr>
            <a:lnSpc>
              <a:spcPct val="100000"/>
            </a:lnSpc>
          </a:pPr>
          <a:r>
            <a:rPr lang="de-DE" sz="1600" dirty="0"/>
            <a:t>Longitude</a:t>
          </a:r>
          <a:endParaRPr lang="en-US" sz="1600" dirty="0"/>
        </a:p>
      </dgm:t>
    </dgm:pt>
    <dgm:pt modelId="{6C920940-7A8F-47B7-ABDC-12F684BFA10C}" type="parTrans" cxnId="{487BCD92-32A8-4DD3-A773-EA12C0A3677A}">
      <dgm:prSet/>
      <dgm:spPr/>
      <dgm:t>
        <a:bodyPr/>
        <a:lstStyle/>
        <a:p>
          <a:endParaRPr lang="en-US"/>
        </a:p>
      </dgm:t>
    </dgm:pt>
    <dgm:pt modelId="{3F836C22-6984-4C1D-BCA1-B121C975EFEB}" type="sibTrans" cxnId="{487BCD92-32A8-4DD3-A773-EA12C0A3677A}">
      <dgm:prSet/>
      <dgm:spPr/>
      <dgm:t>
        <a:bodyPr/>
        <a:lstStyle/>
        <a:p>
          <a:endParaRPr lang="en-US"/>
        </a:p>
      </dgm:t>
    </dgm:pt>
    <dgm:pt modelId="{3BDCA565-8517-4FD3-821E-E8C32ED8C918}">
      <dgm:prSet custT="1"/>
      <dgm:spPr/>
      <dgm:t>
        <a:bodyPr/>
        <a:lstStyle/>
        <a:p>
          <a:pPr>
            <a:lnSpc>
              <a:spcPct val="100000"/>
            </a:lnSpc>
          </a:pPr>
          <a:r>
            <a:rPr lang="de-DE" sz="1600" dirty="0"/>
            <a:t>Latitude</a:t>
          </a:r>
          <a:endParaRPr lang="en-US" sz="1600" dirty="0"/>
        </a:p>
      </dgm:t>
    </dgm:pt>
    <dgm:pt modelId="{EADA3D64-DD2B-4A5B-9508-EC7867B8AA55}" type="parTrans" cxnId="{37002EC4-494A-4E87-85C1-7BD208DBB944}">
      <dgm:prSet/>
      <dgm:spPr/>
      <dgm:t>
        <a:bodyPr/>
        <a:lstStyle/>
        <a:p>
          <a:endParaRPr lang="en-US"/>
        </a:p>
      </dgm:t>
    </dgm:pt>
    <dgm:pt modelId="{E3457517-5915-45D2-98AF-945CF5CE1041}" type="sibTrans" cxnId="{37002EC4-494A-4E87-85C1-7BD208DBB944}">
      <dgm:prSet/>
      <dgm:spPr/>
      <dgm:t>
        <a:bodyPr/>
        <a:lstStyle/>
        <a:p>
          <a:endParaRPr lang="en-US"/>
        </a:p>
      </dgm:t>
    </dgm:pt>
    <dgm:pt modelId="{F698D566-5CD1-4CDC-B7C6-486F1798383D}">
      <dgm:prSet custT="1"/>
      <dgm:spPr/>
      <dgm:t>
        <a:bodyPr/>
        <a:lstStyle/>
        <a:p>
          <a:pPr>
            <a:lnSpc>
              <a:spcPct val="100000"/>
            </a:lnSpc>
          </a:pPr>
          <a:r>
            <a:rPr lang="de-DE" sz="1600" dirty="0"/>
            <a:t>Location Name</a:t>
          </a:r>
          <a:endParaRPr lang="en-US" sz="1600" dirty="0"/>
        </a:p>
      </dgm:t>
    </dgm:pt>
    <dgm:pt modelId="{A83DE43B-A491-4B25-AB8B-BB3E0B32DA41}" type="parTrans" cxnId="{2D82558A-4555-4E35-B8A0-DB570A0018A1}">
      <dgm:prSet/>
      <dgm:spPr/>
      <dgm:t>
        <a:bodyPr/>
        <a:lstStyle/>
        <a:p>
          <a:endParaRPr lang="en-US"/>
        </a:p>
      </dgm:t>
    </dgm:pt>
    <dgm:pt modelId="{B0F9DFE2-F83C-489E-9F67-7DC4E7D139EA}" type="sibTrans" cxnId="{2D82558A-4555-4E35-B8A0-DB570A0018A1}">
      <dgm:prSet/>
      <dgm:spPr/>
      <dgm:t>
        <a:bodyPr/>
        <a:lstStyle/>
        <a:p>
          <a:endParaRPr lang="en-US"/>
        </a:p>
      </dgm:t>
    </dgm:pt>
    <dgm:pt modelId="{DA1AA59D-E017-4486-AD51-E3922A9FB9A2}">
      <dgm:prSet custT="1"/>
      <dgm:spPr/>
      <dgm:t>
        <a:bodyPr/>
        <a:lstStyle/>
        <a:p>
          <a:pPr>
            <a:lnSpc>
              <a:spcPct val="100000"/>
            </a:lnSpc>
          </a:pPr>
          <a:r>
            <a:rPr lang="de-DE" sz="1600" dirty="0"/>
            <a:t>Text – Predict carbonates if present</a:t>
          </a:r>
          <a:endParaRPr lang="en-US" sz="1600" dirty="0"/>
        </a:p>
      </dgm:t>
    </dgm:pt>
    <dgm:pt modelId="{AE63C91F-31A6-4265-8AD5-A80BDE988270}" type="parTrans" cxnId="{F7053D35-12A9-4EC0-831B-2CC1C77D3BCD}">
      <dgm:prSet/>
      <dgm:spPr/>
      <dgm:t>
        <a:bodyPr/>
        <a:lstStyle/>
        <a:p>
          <a:endParaRPr lang="en-US"/>
        </a:p>
      </dgm:t>
    </dgm:pt>
    <dgm:pt modelId="{7578C822-11E0-424F-A2C4-180F778332BC}" type="sibTrans" cxnId="{F7053D35-12A9-4EC0-831B-2CC1C77D3BCD}">
      <dgm:prSet/>
      <dgm:spPr/>
      <dgm:t>
        <a:bodyPr/>
        <a:lstStyle/>
        <a:p>
          <a:endParaRPr lang="en-US"/>
        </a:p>
      </dgm:t>
    </dgm:pt>
    <dgm:pt modelId="{08E03434-5766-4621-9064-3F2658196CD4}" type="pres">
      <dgm:prSet presAssocID="{49DABDB4-BF72-489B-885D-E07A4EFD58DC}" presName="root" presStyleCnt="0">
        <dgm:presLayoutVars>
          <dgm:dir/>
          <dgm:resizeHandles val="exact"/>
        </dgm:presLayoutVars>
      </dgm:prSet>
      <dgm:spPr/>
    </dgm:pt>
    <dgm:pt modelId="{4D21D510-3585-438E-B980-31DB22D07BC6}" type="pres">
      <dgm:prSet presAssocID="{E11171FA-11EF-446F-B74B-4B797A2E6E96}" presName="compNode" presStyleCnt="0"/>
      <dgm:spPr/>
    </dgm:pt>
    <dgm:pt modelId="{7900CA36-25FE-4A19-AF6B-7032518E1BBB}" type="pres">
      <dgm:prSet presAssocID="{E11171FA-11EF-446F-B74B-4B797A2E6E96}" presName="bgRect" presStyleLbl="bgShp" presStyleIdx="0" presStyleCnt="3"/>
      <dgm:spPr/>
    </dgm:pt>
    <dgm:pt modelId="{04A2EC9D-BF3C-4CAD-B20C-DD9EA34608E2}" type="pres">
      <dgm:prSet presAssocID="{E11171FA-11EF-446F-B74B-4B797A2E6E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F5151B0-E785-405A-8E0D-E13A1687DA3E}" type="pres">
      <dgm:prSet presAssocID="{E11171FA-11EF-446F-B74B-4B797A2E6E96}" presName="spaceRect" presStyleCnt="0"/>
      <dgm:spPr/>
    </dgm:pt>
    <dgm:pt modelId="{EDE88CAF-7093-4AED-8E44-E34EED7EF530}" type="pres">
      <dgm:prSet presAssocID="{E11171FA-11EF-446F-B74B-4B797A2E6E96}" presName="parTx" presStyleLbl="revTx" presStyleIdx="0" presStyleCnt="4">
        <dgm:presLayoutVars>
          <dgm:chMax val="0"/>
          <dgm:chPref val="0"/>
        </dgm:presLayoutVars>
      </dgm:prSet>
      <dgm:spPr/>
    </dgm:pt>
    <dgm:pt modelId="{18A6C8C5-BEDC-44FF-A74B-66A04A5372A7}" type="pres">
      <dgm:prSet presAssocID="{A924AE96-6A38-4D50-A71B-448AAEB43019}" presName="sibTrans" presStyleCnt="0"/>
      <dgm:spPr/>
    </dgm:pt>
    <dgm:pt modelId="{E53695FB-809A-468F-AA77-D4C4D9CCAB56}" type="pres">
      <dgm:prSet presAssocID="{37F367CE-F620-4BA3-BF9A-5E0E73AE709B}" presName="compNode" presStyleCnt="0"/>
      <dgm:spPr/>
    </dgm:pt>
    <dgm:pt modelId="{903C38EB-19E9-46D6-8E65-98C216BEFEC0}" type="pres">
      <dgm:prSet presAssocID="{37F367CE-F620-4BA3-BF9A-5E0E73AE709B}" presName="bgRect" presStyleLbl="bgShp" presStyleIdx="1" presStyleCnt="3"/>
      <dgm:spPr/>
    </dgm:pt>
    <dgm:pt modelId="{4BABCFEE-1484-48ED-9C94-620359941558}" type="pres">
      <dgm:prSet presAssocID="{37F367CE-F620-4BA3-BF9A-5E0E73AE70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5195A8C8-0505-4BCB-8C55-5BC2C9DE3B53}" type="pres">
      <dgm:prSet presAssocID="{37F367CE-F620-4BA3-BF9A-5E0E73AE709B}" presName="spaceRect" presStyleCnt="0"/>
      <dgm:spPr/>
    </dgm:pt>
    <dgm:pt modelId="{7ED5F0AC-8C66-43F6-BAA9-2E68C2F9158B}" type="pres">
      <dgm:prSet presAssocID="{37F367CE-F620-4BA3-BF9A-5E0E73AE709B}" presName="parTx" presStyleLbl="revTx" presStyleIdx="1" presStyleCnt="4">
        <dgm:presLayoutVars>
          <dgm:chMax val="0"/>
          <dgm:chPref val="0"/>
        </dgm:presLayoutVars>
      </dgm:prSet>
      <dgm:spPr/>
    </dgm:pt>
    <dgm:pt modelId="{FEA258FE-9959-4968-B23D-7B7C6D50F3AF}" type="pres">
      <dgm:prSet presAssocID="{C7BB6545-65E7-4A16-BEBB-9FBC4E4F62F0}" presName="sibTrans" presStyleCnt="0"/>
      <dgm:spPr/>
    </dgm:pt>
    <dgm:pt modelId="{569368B2-D048-4C1A-9088-4C382BDDD3FC}" type="pres">
      <dgm:prSet presAssocID="{0093CB68-A1CB-4874-A756-B3A2E7F7D139}" presName="compNode" presStyleCnt="0"/>
      <dgm:spPr/>
    </dgm:pt>
    <dgm:pt modelId="{488A83A5-2138-4299-915D-D4FF78A7E5E5}" type="pres">
      <dgm:prSet presAssocID="{0093CB68-A1CB-4874-A756-B3A2E7F7D139}" presName="bgRect" presStyleLbl="bgShp" presStyleIdx="2" presStyleCnt="3"/>
      <dgm:spPr/>
    </dgm:pt>
    <dgm:pt modelId="{DF52277D-A427-4945-9FF6-B20E1112BBF6}" type="pres">
      <dgm:prSet presAssocID="{0093CB68-A1CB-4874-A756-B3A2E7F7D1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97D378B3-B3A7-4A88-B58B-A491E8340D84}" type="pres">
      <dgm:prSet presAssocID="{0093CB68-A1CB-4874-A756-B3A2E7F7D139}" presName="spaceRect" presStyleCnt="0"/>
      <dgm:spPr/>
    </dgm:pt>
    <dgm:pt modelId="{F2237CB6-63F2-4394-9F46-E6465283C36D}" type="pres">
      <dgm:prSet presAssocID="{0093CB68-A1CB-4874-A756-B3A2E7F7D139}" presName="parTx" presStyleLbl="revTx" presStyleIdx="2" presStyleCnt="4">
        <dgm:presLayoutVars>
          <dgm:chMax val="0"/>
          <dgm:chPref val="0"/>
        </dgm:presLayoutVars>
      </dgm:prSet>
      <dgm:spPr/>
    </dgm:pt>
    <dgm:pt modelId="{7C163ADB-BA9B-41CC-8B6C-CBCD1CA92BBF}" type="pres">
      <dgm:prSet presAssocID="{0093CB68-A1CB-4874-A756-B3A2E7F7D139}" presName="desTx" presStyleLbl="revTx" presStyleIdx="3" presStyleCnt="4">
        <dgm:presLayoutVars/>
      </dgm:prSet>
      <dgm:spPr/>
    </dgm:pt>
  </dgm:ptLst>
  <dgm:cxnLst>
    <dgm:cxn modelId="{133E8A18-5917-44F7-9898-FBB66E10878D}" srcId="{49DABDB4-BF72-489B-885D-E07A4EFD58DC}" destId="{0093CB68-A1CB-4874-A756-B3A2E7F7D139}" srcOrd="2" destOrd="0" parTransId="{166FC756-5E55-49BC-948E-C8EF333A694D}" sibTransId="{787D7EBE-5E0E-4762-886E-1768C5DF26B5}"/>
    <dgm:cxn modelId="{ACE16519-F1B4-4623-B5F4-A1C8D0EBFA2F}" type="presOf" srcId="{E11171FA-11EF-446F-B74B-4B797A2E6E96}" destId="{EDE88CAF-7093-4AED-8E44-E34EED7EF530}" srcOrd="0" destOrd="0" presId="urn:microsoft.com/office/officeart/2018/2/layout/IconVerticalSolidList"/>
    <dgm:cxn modelId="{77096826-3FE3-4947-811B-1033F871D3B4}" type="presOf" srcId="{F698D566-5CD1-4CDC-B7C6-486F1798383D}" destId="{7C163ADB-BA9B-41CC-8B6C-CBCD1CA92BBF}" srcOrd="0" destOrd="2" presId="urn:microsoft.com/office/officeart/2018/2/layout/IconVerticalSolidList"/>
    <dgm:cxn modelId="{F7053D35-12A9-4EC0-831B-2CC1C77D3BCD}" srcId="{0093CB68-A1CB-4874-A756-B3A2E7F7D139}" destId="{DA1AA59D-E017-4486-AD51-E3922A9FB9A2}" srcOrd="3" destOrd="0" parTransId="{AE63C91F-31A6-4265-8AD5-A80BDE988270}" sibTransId="{7578C822-11E0-424F-A2C4-180F778332BC}"/>
    <dgm:cxn modelId="{49ECF037-C363-4CA0-A4CE-5BBF7FCFFB1B}" type="presOf" srcId="{3BDCA565-8517-4FD3-821E-E8C32ED8C918}" destId="{7C163ADB-BA9B-41CC-8B6C-CBCD1CA92BBF}" srcOrd="0" destOrd="1" presId="urn:microsoft.com/office/officeart/2018/2/layout/IconVerticalSolidList"/>
    <dgm:cxn modelId="{F5FD0E7F-B8A0-4B23-A8D8-88CE9E8538B2}" type="presOf" srcId="{0093CB68-A1CB-4874-A756-B3A2E7F7D139}" destId="{F2237CB6-63F2-4394-9F46-E6465283C36D}" srcOrd="0" destOrd="0" presId="urn:microsoft.com/office/officeart/2018/2/layout/IconVerticalSolidList"/>
    <dgm:cxn modelId="{2D82558A-4555-4E35-B8A0-DB570A0018A1}" srcId="{0093CB68-A1CB-4874-A756-B3A2E7F7D139}" destId="{F698D566-5CD1-4CDC-B7C6-486F1798383D}" srcOrd="2" destOrd="0" parTransId="{A83DE43B-A491-4B25-AB8B-BB3E0B32DA41}" sibTransId="{B0F9DFE2-F83C-489E-9F67-7DC4E7D139EA}"/>
    <dgm:cxn modelId="{2F323E91-BCD4-4D0D-B67D-ECF96FD0BCA9}" type="presOf" srcId="{DA1AA59D-E017-4486-AD51-E3922A9FB9A2}" destId="{7C163ADB-BA9B-41CC-8B6C-CBCD1CA92BBF}" srcOrd="0" destOrd="3" presId="urn:microsoft.com/office/officeart/2018/2/layout/IconVerticalSolidList"/>
    <dgm:cxn modelId="{487BCD92-32A8-4DD3-A773-EA12C0A3677A}" srcId="{0093CB68-A1CB-4874-A756-B3A2E7F7D139}" destId="{B34D0F8A-DE3A-4384-96D1-94DF4C280B7F}" srcOrd="0" destOrd="0" parTransId="{6C920940-7A8F-47B7-ABDC-12F684BFA10C}" sibTransId="{3F836C22-6984-4C1D-BCA1-B121C975EFEB}"/>
    <dgm:cxn modelId="{13B7ECB9-240F-4896-A8EF-092C284BCC9D}" type="presOf" srcId="{49DABDB4-BF72-489B-885D-E07A4EFD58DC}" destId="{08E03434-5766-4621-9064-3F2658196CD4}" srcOrd="0" destOrd="0" presId="urn:microsoft.com/office/officeart/2018/2/layout/IconVerticalSolidList"/>
    <dgm:cxn modelId="{37002EC4-494A-4E87-85C1-7BD208DBB944}" srcId="{0093CB68-A1CB-4874-A756-B3A2E7F7D139}" destId="{3BDCA565-8517-4FD3-821E-E8C32ED8C918}" srcOrd="1" destOrd="0" parTransId="{EADA3D64-DD2B-4A5B-9508-EC7867B8AA55}" sibTransId="{E3457517-5915-45D2-98AF-945CF5CE1041}"/>
    <dgm:cxn modelId="{9C2112E9-BF96-4F54-9911-B036ADFDD228}" type="presOf" srcId="{B34D0F8A-DE3A-4384-96D1-94DF4C280B7F}" destId="{7C163ADB-BA9B-41CC-8B6C-CBCD1CA92BBF}" srcOrd="0" destOrd="0" presId="urn:microsoft.com/office/officeart/2018/2/layout/IconVerticalSolidList"/>
    <dgm:cxn modelId="{959EF1E9-CF3E-49AB-92D1-51B8F6A20DAC}" srcId="{49DABDB4-BF72-489B-885D-E07A4EFD58DC}" destId="{37F367CE-F620-4BA3-BF9A-5E0E73AE709B}" srcOrd="1" destOrd="0" parTransId="{E808C015-6EE0-439A-9AB6-5E93A7F3B6B9}" sibTransId="{C7BB6545-65E7-4A16-BEBB-9FBC4E4F62F0}"/>
    <dgm:cxn modelId="{51C7B1FB-CDAF-470F-9BBE-8138B3AE4AB0}" type="presOf" srcId="{37F367CE-F620-4BA3-BF9A-5E0E73AE709B}" destId="{7ED5F0AC-8C66-43F6-BAA9-2E68C2F9158B}" srcOrd="0" destOrd="0" presId="urn:microsoft.com/office/officeart/2018/2/layout/IconVerticalSolidList"/>
    <dgm:cxn modelId="{D9FC5CFD-08E4-40B6-945C-020AD30945C3}" srcId="{49DABDB4-BF72-489B-885D-E07A4EFD58DC}" destId="{E11171FA-11EF-446F-B74B-4B797A2E6E96}" srcOrd="0" destOrd="0" parTransId="{137FE7B1-6D74-400B-B54D-C19F9CED75A8}" sibTransId="{A924AE96-6A38-4D50-A71B-448AAEB43019}"/>
    <dgm:cxn modelId="{406D5773-6717-405F-90DF-6AD7FED5514A}" type="presParOf" srcId="{08E03434-5766-4621-9064-3F2658196CD4}" destId="{4D21D510-3585-438E-B980-31DB22D07BC6}" srcOrd="0" destOrd="0" presId="urn:microsoft.com/office/officeart/2018/2/layout/IconVerticalSolidList"/>
    <dgm:cxn modelId="{02922FD7-7D99-4F1D-9417-1946AD1380E7}" type="presParOf" srcId="{4D21D510-3585-438E-B980-31DB22D07BC6}" destId="{7900CA36-25FE-4A19-AF6B-7032518E1BBB}" srcOrd="0" destOrd="0" presId="urn:microsoft.com/office/officeart/2018/2/layout/IconVerticalSolidList"/>
    <dgm:cxn modelId="{10EED89E-0586-4455-AFD1-8D43B8C62E7F}" type="presParOf" srcId="{4D21D510-3585-438E-B980-31DB22D07BC6}" destId="{04A2EC9D-BF3C-4CAD-B20C-DD9EA34608E2}" srcOrd="1" destOrd="0" presId="urn:microsoft.com/office/officeart/2018/2/layout/IconVerticalSolidList"/>
    <dgm:cxn modelId="{2DBFF409-39FE-44B8-BA71-8556C05087F6}" type="presParOf" srcId="{4D21D510-3585-438E-B980-31DB22D07BC6}" destId="{CF5151B0-E785-405A-8E0D-E13A1687DA3E}" srcOrd="2" destOrd="0" presId="urn:microsoft.com/office/officeart/2018/2/layout/IconVerticalSolidList"/>
    <dgm:cxn modelId="{556185AC-1353-4E5B-9763-18659F4D38B0}" type="presParOf" srcId="{4D21D510-3585-438E-B980-31DB22D07BC6}" destId="{EDE88CAF-7093-4AED-8E44-E34EED7EF530}" srcOrd="3" destOrd="0" presId="urn:microsoft.com/office/officeart/2018/2/layout/IconVerticalSolidList"/>
    <dgm:cxn modelId="{9DFF146E-AEC9-422F-909A-6049C0305BCE}" type="presParOf" srcId="{08E03434-5766-4621-9064-3F2658196CD4}" destId="{18A6C8C5-BEDC-44FF-A74B-66A04A5372A7}" srcOrd="1" destOrd="0" presId="urn:microsoft.com/office/officeart/2018/2/layout/IconVerticalSolidList"/>
    <dgm:cxn modelId="{D7A34E21-01DF-42C0-83E5-1ABF845CD282}" type="presParOf" srcId="{08E03434-5766-4621-9064-3F2658196CD4}" destId="{E53695FB-809A-468F-AA77-D4C4D9CCAB56}" srcOrd="2" destOrd="0" presId="urn:microsoft.com/office/officeart/2018/2/layout/IconVerticalSolidList"/>
    <dgm:cxn modelId="{7CE3F5D6-E43A-4F82-9EAD-211A24E0F3D8}" type="presParOf" srcId="{E53695FB-809A-468F-AA77-D4C4D9CCAB56}" destId="{903C38EB-19E9-46D6-8E65-98C216BEFEC0}" srcOrd="0" destOrd="0" presId="urn:microsoft.com/office/officeart/2018/2/layout/IconVerticalSolidList"/>
    <dgm:cxn modelId="{DFC7B73D-410E-48FA-BFFD-5697471D9F65}" type="presParOf" srcId="{E53695FB-809A-468F-AA77-D4C4D9CCAB56}" destId="{4BABCFEE-1484-48ED-9C94-620359941558}" srcOrd="1" destOrd="0" presId="urn:microsoft.com/office/officeart/2018/2/layout/IconVerticalSolidList"/>
    <dgm:cxn modelId="{15F68C1F-EAE0-42A2-A83A-9B810865528B}" type="presParOf" srcId="{E53695FB-809A-468F-AA77-D4C4D9CCAB56}" destId="{5195A8C8-0505-4BCB-8C55-5BC2C9DE3B53}" srcOrd="2" destOrd="0" presId="urn:microsoft.com/office/officeart/2018/2/layout/IconVerticalSolidList"/>
    <dgm:cxn modelId="{B6AC3046-21C7-4FBF-BB51-69AB9CBC5A60}" type="presParOf" srcId="{E53695FB-809A-468F-AA77-D4C4D9CCAB56}" destId="{7ED5F0AC-8C66-43F6-BAA9-2E68C2F9158B}" srcOrd="3" destOrd="0" presId="urn:microsoft.com/office/officeart/2018/2/layout/IconVerticalSolidList"/>
    <dgm:cxn modelId="{48F29236-B54B-40EE-96EF-807297C54E33}" type="presParOf" srcId="{08E03434-5766-4621-9064-3F2658196CD4}" destId="{FEA258FE-9959-4968-B23D-7B7C6D50F3AF}" srcOrd="3" destOrd="0" presId="urn:microsoft.com/office/officeart/2018/2/layout/IconVerticalSolidList"/>
    <dgm:cxn modelId="{FE265680-9757-4858-A105-61A134F15620}" type="presParOf" srcId="{08E03434-5766-4621-9064-3F2658196CD4}" destId="{569368B2-D048-4C1A-9088-4C382BDDD3FC}" srcOrd="4" destOrd="0" presId="urn:microsoft.com/office/officeart/2018/2/layout/IconVerticalSolidList"/>
    <dgm:cxn modelId="{ABFF9401-8EEA-473E-9764-BDDE60075905}" type="presParOf" srcId="{569368B2-D048-4C1A-9088-4C382BDDD3FC}" destId="{488A83A5-2138-4299-915D-D4FF78A7E5E5}" srcOrd="0" destOrd="0" presId="urn:microsoft.com/office/officeart/2018/2/layout/IconVerticalSolidList"/>
    <dgm:cxn modelId="{6F60876F-CEDF-4399-997D-F3A92CD3FD81}" type="presParOf" srcId="{569368B2-D048-4C1A-9088-4C382BDDD3FC}" destId="{DF52277D-A427-4945-9FF6-B20E1112BBF6}" srcOrd="1" destOrd="0" presId="urn:microsoft.com/office/officeart/2018/2/layout/IconVerticalSolidList"/>
    <dgm:cxn modelId="{776694AE-B84C-448F-AB02-B3EA35468097}" type="presParOf" srcId="{569368B2-D048-4C1A-9088-4C382BDDD3FC}" destId="{97D378B3-B3A7-4A88-B58B-A491E8340D84}" srcOrd="2" destOrd="0" presId="urn:microsoft.com/office/officeart/2018/2/layout/IconVerticalSolidList"/>
    <dgm:cxn modelId="{C49A6FC6-D6ED-4363-A204-477E66E46315}" type="presParOf" srcId="{569368B2-D048-4C1A-9088-4C382BDDD3FC}" destId="{F2237CB6-63F2-4394-9F46-E6465283C36D}" srcOrd="3" destOrd="0" presId="urn:microsoft.com/office/officeart/2018/2/layout/IconVerticalSolidList"/>
    <dgm:cxn modelId="{1E7EEF25-DCFC-4A59-9D68-453E6FFCC1C3}" type="presParOf" srcId="{569368B2-D048-4C1A-9088-4C382BDDD3FC}" destId="{7C163ADB-BA9B-41CC-8B6C-CBCD1CA92B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E15A0F-730E-4CC8-A7F2-33FE4B89A1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5709F9-38EE-4BAD-A673-E16EE9DB9171}">
      <dgm:prSet/>
      <dgm:spPr/>
      <dgm:t>
        <a:bodyPr/>
        <a:lstStyle/>
        <a:p>
          <a:r>
            <a:rPr lang="en-US"/>
            <a:t>Unet primaril</a:t>
          </a:r>
          <a:r>
            <a:rPr lang="de-DE"/>
            <a:t>y docus on spatial features so cannot capture complex hyperspectral information</a:t>
          </a:r>
          <a:endParaRPr lang="en-US"/>
        </a:p>
      </dgm:t>
    </dgm:pt>
    <dgm:pt modelId="{3C2EBBAD-BE43-4DC2-AC10-B7E5CEC18761}" type="parTrans" cxnId="{B38202A5-65E3-4F58-AB76-FCE5F1DC5416}">
      <dgm:prSet/>
      <dgm:spPr/>
      <dgm:t>
        <a:bodyPr/>
        <a:lstStyle/>
        <a:p>
          <a:endParaRPr lang="en-US"/>
        </a:p>
      </dgm:t>
    </dgm:pt>
    <dgm:pt modelId="{8D5B40F7-B780-4329-844A-5A966492061B}" type="sibTrans" cxnId="{B38202A5-65E3-4F58-AB76-FCE5F1DC5416}">
      <dgm:prSet/>
      <dgm:spPr/>
      <dgm:t>
        <a:bodyPr/>
        <a:lstStyle/>
        <a:p>
          <a:endParaRPr lang="en-US"/>
        </a:p>
      </dgm:t>
    </dgm:pt>
    <dgm:pt modelId="{500D2F21-FBBC-4D8C-A4C4-E9C2AD36DF3E}">
      <dgm:prSet/>
      <dgm:spPr/>
      <dgm:t>
        <a:bodyPr/>
        <a:lstStyle/>
        <a:p>
          <a:r>
            <a:rPr lang="de-DE"/>
            <a:t>Unet assumes pixel-wise dependence while diffusion model could work with independent spectral channels</a:t>
          </a:r>
          <a:endParaRPr lang="en-US"/>
        </a:p>
      </dgm:t>
    </dgm:pt>
    <dgm:pt modelId="{BE769D70-D002-4701-94EB-70E7AF5476CF}" type="parTrans" cxnId="{90D5F49E-2B28-4A1B-89D3-0A0BD1242F04}">
      <dgm:prSet/>
      <dgm:spPr/>
      <dgm:t>
        <a:bodyPr/>
        <a:lstStyle/>
        <a:p>
          <a:endParaRPr lang="en-US"/>
        </a:p>
      </dgm:t>
    </dgm:pt>
    <dgm:pt modelId="{59DCC258-DABF-4CC0-A2AC-2F5B8A2C9B6C}" type="sibTrans" cxnId="{90D5F49E-2B28-4A1B-89D3-0A0BD1242F04}">
      <dgm:prSet/>
      <dgm:spPr/>
      <dgm:t>
        <a:bodyPr/>
        <a:lstStyle/>
        <a:p>
          <a:endParaRPr lang="en-US"/>
        </a:p>
      </dgm:t>
    </dgm:pt>
    <dgm:pt modelId="{0AB5189C-9305-4C3B-8AD8-BF95B23E78EA}">
      <dgm:prSet/>
      <dgm:spPr/>
      <dgm:t>
        <a:bodyPr/>
        <a:lstStyle/>
        <a:p>
          <a:r>
            <a:rPr lang="de-DE"/>
            <a:t>Diffusion model can better generalize non-linear and intricate patterns and is more robust handling noise and uncertainity</a:t>
          </a:r>
          <a:endParaRPr lang="en-US"/>
        </a:p>
      </dgm:t>
    </dgm:pt>
    <dgm:pt modelId="{F6F3C7E6-CA4C-4075-8BAA-704003B9C5F2}" type="parTrans" cxnId="{094936FE-FE09-4989-913F-FC6A18F51593}">
      <dgm:prSet/>
      <dgm:spPr/>
      <dgm:t>
        <a:bodyPr/>
        <a:lstStyle/>
        <a:p>
          <a:endParaRPr lang="en-US"/>
        </a:p>
      </dgm:t>
    </dgm:pt>
    <dgm:pt modelId="{68E01986-C47C-4FF9-BB98-ADA7B00BBE39}" type="sibTrans" cxnId="{094936FE-FE09-4989-913F-FC6A18F51593}">
      <dgm:prSet/>
      <dgm:spPr/>
      <dgm:t>
        <a:bodyPr/>
        <a:lstStyle/>
        <a:p>
          <a:endParaRPr lang="en-US"/>
        </a:p>
      </dgm:t>
    </dgm:pt>
    <dgm:pt modelId="{3F89439B-51E4-4409-8536-4F33B808A036}" type="pres">
      <dgm:prSet presAssocID="{45E15A0F-730E-4CC8-A7F2-33FE4B89A103}" presName="linear" presStyleCnt="0">
        <dgm:presLayoutVars>
          <dgm:animLvl val="lvl"/>
          <dgm:resizeHandles val="exact"/>
        </dgm:presLayoutVars>
      </dgm:prSet>
      <dgm:spPr/>
    </dgm:pt>
    <dgm:pt modelId="{224A7234-F522-4D32-A8D9-16004C11E05D}" type="pres">
      <dgm:prSet presAssocID="{B75709F9-38EE-4BAD-A673-E16EE9DB9171}" presName="parentText" presStyleLbl="node1" presStyleIdx="0" presStyleCnt="3">
        <dgm:presLayoutVars>
          <dgm:chMax val="0"/>
          <dgm:bulletEnabled val="1"/>
        </dgm:presLayoutVars>
      </dgm:prSet>
      <dgm:spPr/>
    </dgm:pt>
    <dgm:pt modelId="{202DB0D1-B20F-4288-9C4F-70E16C383342}" type="pres">
      <dgm:prSet presAssocID="{8D5B40F7-B780-4329-844A-5A966492061B}" presName="spacer" presStyleCnt="0"/>
      <dgm:spPr/>
    </dgm:pt>
    <dgm:pt modelId="{E018B154-33A1-4261-B56D-00259621581B}" type="pres">
      <dgm:prSet presAssocID="{500D2F21-FBBC-4D8C-A4C4-E9C2AD36DF3E}" presName="parentText" presStyleLbl="node1" presStyleIdx="1" presStyleCnt="3">
        <dgm:presLayoutVars>
          <dgm:chMax val="0"/>
          <dgm:bulletEnabled val="1"/>
        </dgm:presLayoutVars>
      </dgm:prSet>
      <dgm:spPr/>
    </dgm:pt>
    <dgm:pt modelId="{D176E443-76CA-41B6-B8B0-3D56D528AE86}" type="pres">
      <dgm:prSet presAssocID="{59DCC258-DABF-4CC0-A2AC-2F5B8A2C9B6C}" presName="spacer" presStyleCnt="0"/>
      <dgm:spPr/>
    </dgm:pt>
    <dgm:pt modelId="{F2DFC678-8FB2-48D4-9DF7-96E7341BC3BD}" type="pres">
      <dgm:prSet presAssocID="{0AB5189C-9305-4C3B-8AD8-BF95B23E78EA}" presName="parentText" presStyleLbl="node1" presStyleIdx="2" presStyleCnt="3">
        <dgm:presLayoutVars>
          <dgm:chMax val="0"/>
          <dgm:bulletEnabled val="1"/>
        </dgm:presLayoutVars>
      </dgm:prSet>
      <dgm:spPr/>
    </dgm:pt>
  </dgm:ptLst>
  <dgm:cxnLst>
    <dgm:cxn modelId="{87FDD421-846B-49B5-BBC4-1829EEDEF65E}" type="presOf" srcId="{45E15A0F-730E-4CC8-A7F2-33FE4B89A103}" destId="{3F89439B-51E4-4409-8536-4F33B808A036}" srcOrd="0" destOrd="0" presId="urn:microsoft.com/office/officeart/2005/8/layout/vList2"/>
    <dgm:cxn modelId="{E218892F-8D7E-4174-82AF-3D427B9FECEA}" type="presOf" srcId="{B75709F9-38EE-4BAD-A673-E16EE9DB9171}" destId="{224A7234-F522-4D32-A8D9-16004C11E05D}" srcOrd="0" destOrd="0" presId="urn:microsoft.com/office/officeart/2005/8/layout/vList2"/>
    <dgm:cxn modelId="{3D7B7559-BA64-4763-A869-AE651BF96C2D}" type="presOf" srcId="{500D2F21-FBBC-4D8C-A4C4-E9C2AD36DF3E}" destId="{E018B154-33A1-4261-B56D-00259621581B}" srcOrd="0" destOrd="0" presId="urn:microsoft.com/office/officeart/2005/8/layout/vList2"/>
    <dgm:cxn modelId="{90D5F49E-2B28-4A1B-89D3-0A0BD1242F04}" srcId="{45E15A0F-730E-4CC8-A7F2-33FE4B89A103}" destId="{500D2F21-FBBC-4D8C-A4C4-E9C2AD36DF3E}" srcOrd="1" destOrd="0" parTransId="{BE769D70-D002-4701-94EB-70E7AF5476CF}" sibTransId="{59DCC258-DABF-4CC0-A2AC-2F5B8A2C9B6C}"/>
    <dgm:cxn modelId="{B38202A5-65E3-4F58-AB76-FCE5F1DC5416}" srcId="{45E15A0F-730E-4CC8-A7F2-33FE4B89A103}" destId="{B75709F9-38EE-4BAD-A673-E16EE9DB9171}" srcOrd="0" destOrd="0" parTransId="{3C2EBBAD-BE43-4DC2-AC10-B7E5CEC18761}" sibTransId="{8D5B40F7-B780-4329-844A-5A966492061B}"/>
    <dgm:cxn modelId="{089E5BC2-FE11-4AE9-95A4-73E3DC7FEE73}" type="presOf" srcId="{0AB5189C-9305-4C3B-8AD8-BF95B23E78EA}" destId="{F2DFC678-8FB2-48D4-9DF7-96E7341BC3BD}" srcOrd="0" destOrd="0" presId="urn:microsoft.com/office/officeart/2005/8/layout/vList2"/>
    <dgm:cxn modelId="{094936FE-FE09-4989-913F-FC6A18F51593}" srcId="{45E15A0F-730E-4CC8-A7F2-33FE4B89A103}" destId="{0AB5189C-9305-4C3B-8AD8-BF95B23E78EA}" srcOrd="2" destOrd="0" parTransId="{F6F3C7E6-CA4C-4075-8BAA-704003B9C5F2}" sibTransId="{68E01986-C47C-4FF9-BB98-ADA7B00BBE39}"/>
    <dgm:cxn modelId="{504CFA8A-48DE-4A00-95F8-39AE6033ACD8}" type="presParOf" srcId="{3F89439B-51E4-4409-8536-4F33B808A036}" destId="{224A7234-F522-4D32-A8D9-16004C11E05D}" srcOrd="0" destOrd="0" presId="urn:microsoft.com/office/officeart/2005/8/layout/vList2"/>
    <dgm:cxn modelId="{20B74907-D014-42D8-82E3-59C01AD3C739}" type="presParOf" srcId="{3F89439B-51E4-4409-8536-4F33B808A036}" destId="{202DB0D1-B20F-4288-9C4F-70E16C383342}" srcOrd="1" destOrd="0" presId="urn:microsoft.com/office/officeart/2005/8/layout/vList2"/>
    <dgm:cxn modelId="{B7A15E09-F120-4993-86EC-607207945A76}" type="presParOf" srcId="{3F89439B-51E4-4409-8536-4F33B808A036}" destId="{E018B154-33A1-4261-B56D-00259621581B}" srcOrd="2" destOrd="0" presId="urn:microsoft.com/office/officeart/2005/8/layout/vList2"/>
    <dgm:cxn modelId="{8642D335-F02B-4A36-94FB-557E80E3EB0C}" type="presParOf" srcId="{3F89439B-51E4-4409-8536-4F33B808A036}" destId="{D176E443-76CA-41B6-B8B0-3D56D528AE86}" srcOrd="3" destOrd="0" presId="urn:microsoft.com/office/officeart/2005/8/layout/vList2"/>
    <dgm:cxn modelId="{4EEAE795-D504-4D79-9BE2-DD2FA1E217D6}" type="presParOf" srcId="{3F89439B-51E4-4409-8536-4F33B808A036}" destId="{F2DFC678-8FB2-48D4-9DF7-96E7341BC3B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C906F4-8354-4192-A796-7B6ACBD06D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C689F24-51BF-4418-A042-2414BAB6D2DF}">
      <dgm:prSet/>
      <dgm:spPr/>
      <dgm:t>
        <a:bodyPr/>
        <a:lstStyle/>
        <a:p>
          <a:r>
            <a:rPr lang="en-US"/>
            <a:t>RMSE provide pixel/level error however does not capture perceptual qualit</a:t>
          </a:r>
          <a:r>
            <a:rPr lang="de-DE"/>
            <a:t>y</a:t>
          </a:r>
          <a:endParaRPr lang="en-US"/>
        </a:p>
      </dgm:t>
    </dgm:pt>
    <dgm:pt modelId="{78F12A24-B2CF-48F2-8F99-0900F5CBCB3E}" type="parTrans" cxnId="{76AA3A84-8582-4AA0-9664-1327F109B38F}">
      <dgm:prSet/>
      <dgm:spPr/>
      <dgm:t>
        <a:bodyPr/>
        <a:lstStyle/>
        <a:p>
          <a:endParaRPr lang="en-US"/>
        </a:p>
      </dgm:t>
    </dgm:pt>
    <dgm:pt modelId="{8D19B701-2237-446E-A6E3-95D7578DE2C7}" type="sibTrans" cxnId="{76AA3A84-8582-4AA0-9664-1327F109B38F}">
      <dgm:prSet/>
      <dgm:spPr/>
      <dgm:t>
        <a:bodyPr/>
        <a:lstStyle/>
        <a:p>
          <a:endParaRPr lang="en-US"/>
        </a:p>
      </dgm:t>
    </dgm:pt>
    <dgm:pt modelId="{33ADB782-5FDC-4B60-A49B-8BDA12FC4696}">
      <dgm:prSet/>
      <dgm:spPr/>
      <dgm:t>
        <a:bodyPr/>
        <a:lstStyle/>
        <a:p>
          <a:r>
            <a:rPr lang="de-DE"/>
            <a:t>SSIM and LPIPS better captures how humans perceive similarity however may not perform with high-noise scenarios or provide precise numerical difference</a:t>
          </a:r>
          <a:endParaRPr lang="en-US"/>
        </a:p>
      </dgm:t>
    </dgm:pt>
    <dgm:pt modelId="{C81D4655-9A62-4632-9E2E-1D7AA18F22F7}" type="parTrans" cxnId="{10DE11BE-B9CB-4DEA-BFC6-1DC054590589}">
      <dgm:prSet/>
      <dgm:spPr/>
      <dgm:t>
        <a:bodyPr/>
        <a:lstStyle/>
        <a:p>
          <a:endParaRPr lang="en-US"/>
        </a:p>
      </dgm:t>
    </dgm:pt>
    <dgm:pt modelId="{215BAC5F-6007-416A-AEAD-884E9199C962}" type="sibTrans" cxnId="{10DE11BE-B9CB-4DEA-BFC6-1DC054590589}">
      <dgm:prSet/>
      <dgm:spPr/>
      <dgm:t>
        <a:bodyPr/>
        <a:lstStyle/>
        <a:p>
          <a:endParaRPr lang="en-US"/>
        </a:p>
      </dgm:t>
    </dgm:pt>
    <dgm:pt modelId="{C2BF93A2-348A-4BBF-8093-925B48EEA544}">
      <dgm:prSet/>
      <dgm:spPr/>
      <dgm:t>
        <a:bodyPr/>
        <a:lstStyle/>
        <a:p>
          <a:r>
            <a:rPr lang="en-US"/>
            <a:t>PCC and cosine similarity better correlation for high dimensional data however does not provide magnitude and perceptual differences</a:t>
          </a:r>
        </a:p>
      </dgm:t>
    </dgm:pt>
    <dgm:pt modelId="{5C3819A6-78D3-4CE9-B54D-FF580FC54A9B}" type="parTrans" cxnId="{0C64E37A-C13C-4F48-94B9-6FFE6B5BF03C}">
      <dgm:prSet/>
      <dgm:spPr/>
      <dgm:t>
        <a:bodyPr/>
        <a:lstStyle/>
        <a:p>
          <a:endParaRPr lang="en-US"/>
        </a:p>
      </dgm:t>
    </dgm:pt>
    <dgm:pt modelId="{62B5D28F-CC09-4B96-AB42-167B7E091F37}" type="sibTrans" cxnId="{0C64E37A-C13C-4F48-94B9-6FFE6B5BF03C}">
      <dgm:prSet/>
      <dgm:spPr/>
      <dgm:t>
        <a:bodyPr/>
        <a:lstStyle/>
        <a:p>
          <a:endParaRPr lang="en-US"/>
        </a:p>
      </dgm:t>
    </dgm:pt>
    <dgm:pt modelId="{44BF163D-6134-4EF6-96DB-12376BF7478D}">
      <dgm:prSet/>
      <dgm:spPr/>
      <dgm:t>
        <a:bodyPr/>
        <a:lstStyle/>
        <a:p>
          <a:r>
            <a:rPr lang="en-US"/>
            <a:t>Therefore attempts to increase one might affect the other and a delicate balance needs to be maintained</a:t>
          </a:r>
        </a:p>
      </dgm:t>
    </dgm:pt>
    <dgm:pt modelId="{926EDD70-4AF5-4BCF-9802-732AB7D73A25}" type="parTrans" cxnId="{9037F284-D821-40D5-BBEB-F913AF2721A4}">
      <dgm:prSet/>
      <dgm:spPr/>
      <dgm:t>
        <a:bodyPr/>
        <a:lstStyle/>
        <a:p>
          <a:endParaRPr lang="en-US"/>
        </a:p>
      </dgm:t>
    </dgm:pt>
    <dgm:pt modelId="{FE9EF402-6988-4E66-B53E-4D9232F6BF6C}" type="sibTrans" cxnId="{9037F284-D821-40D5-BBEB-F913AF2721A4}">
      <dgm:prSet/>
      <dgm:spPr/>
      <dgm:t>
        <a:bodyPr/>
        <a:lstStyle/>
        <a:p>
          <a:endParaRPr lang="en-US"/>
        </a:p>
      </dgm:t>
    </dgm:pt>
    <dgm:pt modelId="{9805EC15-7833-4A9D-B903-2F2BE4BB5C4A}" type="pres">
      <dgm:prSet presAssocID="{09C906F4-8354-4192-A796-7B6ACBD06D4D}" presName="root" presStyleCnt="0">
        <dgm:presLayoutVars>
          <dgm:dir/>
          <dgm:resizeHandles val="exact"/>
        </dgm:presLayoutVars>
      </dgm:prSet>
      <dgm:spPr/>
    </dgm:pt>
    <dgm:pt modelId="{D5D88901-A3AA-4032-AFAE-8DFED63E8145}" type="pres">
      <dgm:prSet presAssocID="{EC689F24-51BF-4418-A042-2414BAB6D2DF}" presName="compNode" presStyleCnt="0"/>
      <dgm:spPr/>
    </dgm:pt>
    <dgm:pt modelId="{296FB11F-7624-4C22-8988-66A533491E2F}" type="pres">
      <dgm:prSet presAssocID="{EC689F24-51BF-4418-A042-2414BAB6D2DF}" presName="bgRect" presStyleLbl="bgShp" presStyleIdx="0" presStyleCnt="4"/>
      <dgm:spPr/>
    </dgm:pt>
    <dgm:pt modelId="{D7DFBF84-794E-4113-8E56-013D6022BEAA}" type="pres">
      <dgm:prSet presAssocID="{EC689F24-51BF-4418-A042-2414BAB6D2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4F3420CE-F3FD-4164-BDAC-06E6018A5ADE}" type="pres">
      <dgm:prSet presAssocID="{EC689F24-51BF-4418-A042-2414BAB6D2DF}" presName="spaceRect" presStyleCnt="0"/>
      <dgm:spPr/>
    </dgm:pt>
    <dgm:pt modelId="{D0CB4C25-4745-4E15-B284-994E882FBA5C}" type="pres">
      <dgm:prSet presAssocID="{EC689F24-51BF-4418-A042-2414BAB6D2DF}" presName="parTx" presStyleLbl="revTx" presStyleIdx="0" presStyleCnt="4">
        <dgm:presLayoutVars>
          <dgm:chMax val="0"/>
          <dgm:chPref val="0"/>
        </dgm:presLayoutVars>
      </dgm:prSet>
      <dgm:spPr/>
    </dgm:pt>
    <dgm:pt modelId="{98510F00-8A0A-42B1-A8D2-D406431E1195}" type="pres">
      <dgm:prSet presAssocID="{8D19B701-2237-446E-A6E3-95D7578DE2C7}" presName="sibTrans" presStyleCnt="0"/>
      <dgm:spPr/>
    </dgm:pt>
    <dgm:pt modelId="{EC5C1718-E4F3-459A-8CFC-47398AF30A5E}" type="pres">
      <dgm:prSet presAssocID="{33ADB782-5FDC-4B60-A49B-8BDA12FC4696}" presName="compNode" presStyleCnt="0"/>
      <dgm:spPr/>
    </dgm:pt>
    <dgm:pt modelId="{50B1143A-34E4-41C4-A2C3-E44CF9C72468}" type="pres">
      <dgm:prSet presAssocID="{33ADB782-5FDC-4B60-A49B-8BDA12FC4696}" presName="bgRect" presStyleLbl="bgShp" presStyleIdx="1" presStyleCnt="4"/>
      <dgm:spPr/>
    </dgm:pt>
    <dgm:pt modelId="{9B8CF4D3-1C41-4306-A673-F8B38A9A8641}" type="pres">
      <dgm:prSet presAssocID="{33ADB782-5FDC-4B60-A49B-8BDA12FC46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5FD7C2-91B3-4D4E-9C37-E15D67C7497F}" type="pres">
      <dgm:prSet presAssocID="{33ADB782-5FDC-4B60-A49B-8BDA12FC4696}" presName="spaceRect" presStyleCnt="0"/>
      <dgm:spPr/>
    </dgm:pt>
    <dgm:pt modelId="{18D825CF-803D-4809-A883-C025F76D57E7}" type="pres">
      <dgm:prSet presAssocID="{33ADB782-5FDC-4B60-A49B-8BDA12FC4696}" presName="parTx" presStyleLbl="revTx" presStyleIdx="1" presStyleCnt="4">
        <dgm:presLayoutVars>
          <dgm:chMax val="0"/>
          <dgm:chPref val="0"/>
        </dgm:presLayoutVars>
      </dgm:prSet>
      <dgm:spPr/>
    </dgm:pt>
    <dgm:pt modelId="{2E809AB5-2FFD-4199-B0E2-32B4C23CF3E5}" type="pres">
      <dgm:prSet presAssocID="{215BAC5F-6007-416A-AEAD-884E9199C962}" presName="sibTrans" presStyleCnt="0"/>
      <dgm:spPr/>
    </dgm:pt>
    <dgm:pt modelId="{4AB1920D-2A80-4F80-92F8-BA52F0CF7638}" type="pres">
      <dgm:prSet presAssocID="{C2BF93A2-348A-4BBF-8093-925B48EEA544}" presName="compNode" presStyleCnt="0"/>
      <dgm:spPr/>
    </dgm:pt>
    <dgm:pt modelId="{ED23D4E2-FDC8-4915-8CE6-C42A9A2472D5}" type="pres">
      <dgm:prSet presAssocID="{C2BF93A2-348A-4BBF-8093-925B48EEA544}" presName="bgRect" presStyleLbl="bgShp" presStyleIdx="2" presStyleCnt="4"/>
      <dgm:spPr/>
    </dgm:pt>
    <dgm:pt modelId="{5DF67239-C6ED-43A3-BD5D-B0E16735FE31}" type="pres">
      <dgm:prSet presAssocID="{C2BF93A2-348A-4BBF-8093-925B48EEA5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BA11E3A-C167-427C-A433-A345EA801A5F}" type="pres">
      <dgm:prSet presAssocID="{C2BF93A2-348A-4BBF-8093-925B48EEA544}" presName="spaceRect" presStyleCnt="0"/>
      <dgm:spPr/>
    </dgm:pt>
    <dgm:pt modelId="{883148A9-C209-41E0-90EA-54F95B07B5B1}" type="pres">
      <dgm:prSet presAssocID="{C2BF93A2-348A-4BBF-8093-925B48EEA544}" presName="parTx" presStyleLbl="revTx" presStyleIdx="2" presStyleCnt="4">
        <dgm:presLayoutVars>
          <dgm:chMax val="0"/>
          <dgm:chPref val="0"/>
        </dgm:presLayoutVars>
      </dgm:prSet>
      <dgm:spPr/>
    </dgm:pt>
    <dgm:pt modelId="{5C0917E8-4451-4A6D-BAA2-33241DC5934A}" type="pres">
      <dgm:prSet presAssocID="{62B5D28F-CC09-4B96-AB42-167B7E091F37}" presName="sibTrans" presStyleCnt="0"/>
      <dgm:spPr/>
    </dgm:pt>
    <dgm:pt modelId="{A07B670E-CA78-45DE-B11F-0F4E5D9C1510}" type="pres">
      <dgm:prSet presAssocID="{44BF163D-6134-4EF6-96DB-12376BF7478D}" presName="compNode" presStyleCnt="0"/>
      <dgm:spPr/>
    </dgm:pt>
    <dgm:pt modelId="{274EE828-87EF-488B-836C-A0DF824552A3}" type="pres">
      <dgm:prSet presAssocID="{44BF163D-6134-4EF6-96DB-12376BF7478D}" presName="bgRect" presStyleLbl="bgShp" presStyleIdx="3" presStyleCnt="4"/>
      <dgm:spPr/>
    </dgm:pt>
    <dgm:pt modelId="{1C2DDD4F-6B41-422F-B752-9BAD5078E0F7}" type="pres">
      <dgm:prSet presAssocID="{44BF163D-6134-4EF6-96DB-12376BF747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6A198F0B-C6F1-4F51-9D91-2635D56AFF35}" type="pres">
      <dgm:prSet presAssocID="{44BF163D-6134-4EF6-96DB-12376BF7478D}" presName="spaceRect" presStyleCnt="0"/>
      <dgm:spPr/>
    </dgm:pt>
    <dgm:pt modelId="{F9B7EA74-E6C5-4E47-86D1-6A55CBCC9ECC}" type="pres">
      <dgm:prSet presAssocID="{44BF163D-6134-4EF6-96DB-12376BF7478D}" presName="parTx" presStyleLbl="revTx" presStyleIdx="3" presStyleCnt="4">
        <dgm:presLayoutVars>
          <dgm:chMax val="0"/>
          <dgm:chPref val="0"/>
        </dgm:presLayoutVars>
      </dgm:prSet>
      <dgm:spPr/>
    </dgm:pt>
  </dgm:ptLst>
  <dgm:cxnLst>
    <dgm:cxn modelId="{D862ED19-78DF-453A-B2EA-A9AD7CFE8C7E}" type="presOf" srcId="{33ADB782-5FDC-4B60-A49B-8BDA12FC4696}" destId="{18D825CF-803D-4809-A883-C025F76D57E7}" srcOrd="0" destOrd="0" presId="urn:microsoft.com/office/officeart/2018/2/layout/IconVerticalSolidList"/>
    <dgm:cxn modelId="{A55C7F2B-2F18-43F1-8FAD-16C0F98728ED}" type="presOf" srcId="{EC689F24-51BF-4418-A042-2414BAB6D2DF}" destId="{D0CB4C25-4745-4E15-B284-994E882FBA5C}" srcOrd="0" destOrd="0" presId="urn:microsoft.com/office/officeart/2018/2/layout/IconVerticalSolidList"/>
    <dgm:cxn modelId="{0C64E37A-C13C-4F48-94B9-6FFE6B5BF03C}" srcId="{09C906F4-8354-4192-A796-7B6ACBD06D4D}" destId="{C2BF93A2-348A-4BBF-8093-925B48EEA544}" srcOrd="2" destOrd="0" parTransId="{5C3819A6-78D3-4CE9-B54D-FF580FC54A9B}" sibTransId="{62B5D28F-CC09-4B96-AB42-167B7E091F37}"/>
    <dgm:cxn modelId="{76AA3A84-8582-4AA0-9664-1327F109B38F}" srcId="{09C906F4-8354-4192-A796-7B6ACBD06D4D}" destId="{EC689F24-51BF-4418-A042-2414BAB6D2DF}" srcOrd="0" destOrd="0" parTransId="{78F12A24-B2CF-48F2-8F99-0900F5CBCB3E}" sibTransId="{8D19B701-2237-446E-A6E3-95D7578DE2C7}"/>
    <dgm:cxn modelId="{9037F284-D821-40D5-BBEB-F913AF2721A4}" srcId="{09C906F4-8354-4192-A796-7B6ACBD06D4D}" destId="{44BF163D-6134-4EF6-96DB-12376BF7478D}" srcOrd="3" destOrd="0" parTransId="{926EDD70-4AF5-4BCF-9802-732AB7D73A25}" sibTransId="{FE9EF402-6988-4E66-B53E-4D9232F6BF6C}"/>
    <dgm:cxn modelId="{88B5DF9D-C94D-4EF6-828F-E581920C202C}" type="presOf" srcId="{C2BF93A2-348A-4BBF-8093-925B48EEA544}" destId="{883148A9-C209-41E0-90EA-54F95B07B5B1}" srcOrd="0" destOrd="0" presId="urn:microsoft.com/office/officeart/2018/2/layout/IconVerticalSolidList"/>
    <dgm:cxn modelId="{10DE11BE-B9CB-4DEA-BFC6-1DC054590589}" srcId="{09C906F4-8354-4192-A796-7B6ACBD06D4D}" destId="{33ADB782-5FDC-4B60-A49B-8BDA12FC4696}" srcOrd="1" destOrd="0" parTransId="{C81D4655-9A62-4632-9E2E-1D7AA18F22F7}" sibTransId="{215BAC5F-6007-416A-AEAD-884E9199C962}"/>
    <dgm:cxn modelId="{E856AED1-7263-4722-A50C-41824DCF0122}" type="presOf" srcId="{09C906F4-8354-4192-A796-7B6ACBD06D4D}" destId="{9805EC15-7833-4A9D-B903-2F2BE4BB5C4A}" srcOrd="0" destOrd="0" presId="urn:microsoft.com/office/officeart/2018/2/layout/IconVerticalSolidList"/>
    <dgm:cxn modelId="{CAEF85DC-9906-489D-96CD-A7E357DFA92A}" type="presOf" srcId="{44BF163D-6134-4EF6-96DB-12376BF7478D}" destId="{F9B7EA74-E6C5-4E47-86D1-6A55CBCC9ECC}" srcOrd="0" destOrd="0" presId="urn:microsoft.com/office/officeart/2018/2/layout/IconVerticalSolidList"/>
    <dgm:cxn modelId="{9D806D84-4E96-433C-820A-ABE6D13F2059}" type="presParOf" srcId="{9805EC15-7833-4A9D-B903-2F2BE4BB5C4A}" destId="{D5D88901-A3AA-4032-AFAE-8DFED63E8145}" srcOrd="0" destOrd="0" presId="urn:microsoft.com/office/officeart/2018/2/layout/IconVerticalSolidList"/>
    <dgm:cxn modelId="{623DE52B-6864-4EBE-93D6-569857DF502D}" type="presParOf" srcId="{D5D88901-A3AA-4032-AFAE-8DFED63E8145}" destId="{296FB11F-7624-4C22-8988-66A533491E2F}" srcOrd="0" destOrd="0" presId="urn:microsoft.com/office/officeart/2018/2/layout/IconVerticalSolidList"/>
    <dgm:cxn modelId="{6ACC38F3-8389-42E7-845E-D4CBF58A716A}" type="presParOf" srcId="{D5D88901-A3AA-4032-AFAE-8DFED63E8145}" destId="{D7DFBF84-794E-4113-8E56-013D6022BEAA}" srcOrd="1" destOrd="0" presId="urn:microsoft.com/office/officeart/2018/2/layout/IconVerticalSolidList"/>
    <dgm:cxn modelId="{FD7CCC55-A10A-41D4-B029-88E82AD8A3BD}" type="presParOf" srcId="{D5D88901-A3AA-4032-AFAE-8DFED63E8145}" destId="{4F3420CE-F3FD-4164-BDAC-06E6018A5ADE}" srcOrd="2" destOrd="0" presId="urn:microsoft.com/office/officeart/2018/2/layout/IconVerticalSolidList"/>
    <dgm:cxn modelId="{842CD825-9DAB-4323-94DE-0A7AB0162B1C}" type="presParOf" srcId="{D5D88901-A3AA-4032-AFAE-8DFED63E8145}" destId="{D0CB4C25-4745-4E15-B284-994E882FBA5C}" srcOrd="3" destOrd="0" presId="urn:microsoft.com/office/officeart/2018/2/layout/IconVerticalSolidList"/>
    <dgm:cxn modelId="{F6F302A4-7444-4D1A-8C5E-C92F6E89A950}" type="presParOf" srcId="{9805EC15-7833-4A9D-B903-2F2BE4BB5C4A}" destId="{98510F00-8A0A-42B1-A8D2-D406431E1195}" srcOrd="1" destOrd="0" presId="urn:microsoft.com/office/officeart/2018/2/layout/IconVerticalSolidList"/>
    <dgm:cxn modelId="{E756D5E4-14C7-48F8-BFFA-187B19477C1B}" type="presParOf" srcId="{9805EC15-7833-4A9D-B903-2F2BE4BB5C4A}" destId="{EC5C1718-E4F3-459A-8CFC-47398AF30A5E}" srcOrd="2" destOrd="0" presId="urn:microsoft.com/office/officeart/2018/2/layout/IconVerticalSolidList"/>
    <dgm:cxn modelId="{F8B2F0E3-22CA-4D65-A53A-17483A7D64C3}" type="presParOf" srcId="{EC5C1718-E4F3-459A-8CFC-47398AF30A5E}" destId="{50B1143A-34E4-41C4-A2C3-E44CF9C72468}" srcOrd="0" destOrd="0" presId="urn:microsoft.com/office/officeart/2018/2/layout/IconVerticalSolidList"/>
    <dgm:cxn modelId="{559F473D-83D4-4D14-927A-64BF46C72E4D}" type="presParOf" srcId="{EC5C1718-E4F3-459A-8CFC-47398AF30A5E}" destId="{9B8CF4D3-1C41-4306-A673-F8B38A9A8641}" srcOrd="1" destOrd="0" presId="urn:microsoft.com/office/officeart/2018/2/layout/IconVerticalSolidList"/>
    <dgm:cxn modelId="{BF4AA514-0BF7-4C8A-9DBD-6DE8F91A3433}" type="presParOf" srcId="{EC5C1718-E4F3-459A-8CFC-47398AF30A5E}" destId="{9B5FD7C2-91B3-4D4E-9C37-E15D67C7497F}" srcOrd="2" destOrd="0" presId="urn:microsoft.com/office/officeart/2018/2/layout/IconVerticalSolidList"/>
    <dgm:cxn modelId="{CF751848-DB1E-4583-BF1E-50099581C46C}" type="presParOf" srcId="{EC5C1718-E4F3-459A-8CFC-47398AF30A5E}" destId="{18D825CF-803D-4809-A883-C025F76D57E7}" srcOrd="3" destOrd="0" presId="urn:microsoft.com/office/officeart/2018/2/layout/IconVerticalSolidList"/>
    <dgm:cxn modelId="{00B89914-32F3-4ED6-AE84-1BEF540B7EC9}" type="presParOf" srcId="{9805EC15-7833-4A9D-B903-2F2BE4BB5C4A}" destId="{2E809AB5-2FFD-4199-B0E2-32B4C23CF3E5}" srcOrd="3" destOrd="0" presId="urn:microsoft.com/office/officeart/2018/2/layout/IconVerticalSolidList"/>
    <dgm:cxn modelId="{F3EB04D3-D1ED-4DFB-9061-35A2533C35E1}" type="presParOf" srcId="{9805EC15-7833-4A9D-B903-2F2BE4BB5C4A}" destId="{4AB1920D-2A80-4F80-92F8-BA52F0CF7638}" srcOrd="4" destOrd="0" presId="urn:microsoft.com/office/officeart/2018/2/layout/IconVerticalSolidList"/>
    <dgm:cxn modelId="{CD117D99-153C-4E0E-AF33-DA0546392962}" type="presParOf" srcId="{4AB1920D-2A80-4F80-92F8-BA52F0CF7638}" destId="{ED23D4E2-FDC8-4915-8CE6-C42A9A2472D5}" srcOrd="0" destOrd="0" presId="urn:microsoft.com/office/officeart/2018/2/layout/IconVerticalSolidList"/>
    <dgm:cxn modelId="{C24771F9-A1AA-4759-9A99-6F27BF8F5D71}" type="presParOf" srcId="{4AB1920D-2A80-4F80-92F8-BA52F0CF7638}" destId="{5DF67239-C6ED-43A3-BD5D-B0E16735FE31}" srcOrd="1" destOrd="0" presId="urn:microsoft.com/office/officeart/2018/2/layout/IconVerticalSolidList"/>
    <dgm:cxn modelId="{52605DB1-A6F7-4D43-98BD-6FB9E2169720}" type="presParOf" srcId="{4AB1920D-2A80-4F80-92F8-BA52F0CF7638}" destId="{8BA11E3A-C167-427C-A433-A345EA801A5F}" srcOrd="2" destOrd="0" presId="urn:microsoft.com/office/officeart/2018/2/layout/IconVerticalSolidList"/>
    <dgm:cxn modelId="{40C83F6F-FA04-45DD-BDFD-E4FB879F5B95}" type="presParOf" srcId="{4AB1920D-2A80-4F80-92F8-BA52F0CF7638}" destId="{883148A9-C209-41E0-90EA-54F95B07B5B1}" srcOrd="3" destOrd="0" presId="urn:microsoft.com/office/officeart/2018/2/layout/IconVerticalSolidList"/>
    <dgm:cxn modelId="{A10BDE71-05B3-49C9-B982-A0115BF09DE9}" type="presParOf" srcId="{9805EC15-7833-4A9D-B903-2F2BE4BB5C4A}" destId="{5C0917E8-4451-4A6D-BAA2-33241DC5934A}" srcOrd="5" destOrd="0" presId="urn:microsoft.com/office/officeart/2018/2/layout/IconVerticalSolidList"/>
    <dgm:cxn modelId="{0C60195B-06BC-4F68-A4EE-540A31B65237}" type="presParOf" srcId="{9805EC15-7833-4A9D-B903-2F2BE4BB5C4A}" destId="{A07B670E-CA78-45DE-B11F-0F4E5D9C1510}" srcOrd="6" destOrd="0" presId="urn:microsoft.com/office/officeart/2018/2/layout/IconVerticalSolidList"/>
    <dgm:cxn modelId="{4064908D-38B7-48AB-BA3C-44E25F5FF7FE}" type="presParOf" srcId="{A07B670E-CA78-45DE-B11F-0F4E5D9C1510}" destId="{274EE828-87EF-488B-836C-A0DF824552A3}" srcOrd="0" destOrd="0" presId="urn:microsoft.com/office/officeart/2018/2/layout/IconVerticalSolidList"/>
    <dgm:cxn modelId="{EA612E2A-FF48-457F-A070-D5A0A7499716}" type="presParOf" srcId="{A07B670E-CA78-45DE-B11F-0F4E5D9C1510}" destId="{1C2DDD4F-6B41-422F-B752-9BAD5078E0F7}" srcOrd="1" destOrd="0" presId="urn:microsoft.com/office/officeart/2018/2/layout/IconVerticalSolidList"/>
    <dgm:cxn modelId="{875DBDAB-3985-4170-BBCC-3D598D33C5E5}" type="presParOf" srcId="{A07B670E-CA78-45DE-B11F-0F4E5D9C1510}" destId="{6A198F0B-C6F1-4F51-9D91-2635D56AFF35}" srcOrd="2" destOrd="0" presId="urn:microsoft.com/office/officeart/2018/2/layout/IconVerticalSolidList"/>
    <dgm:cxn modelId="{D454C15A-798D-40C8-B5E8-66ED8680B1E2}" type="presParOf" srcId="{A07B670E-CA78-45DE-B11F-0F4E5D9C1510}" destId="{F9B7EA74-E6C5-4E47-86D1-6A55CBCC9E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3A8B24-AAB8-47A7-9749-E0467ED94DEE}"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1DB4B34-B9F0-4857-82E9-13D639E628CC}">
      <dgm:prSet/>
      <dgm:spPr/>
      <dgm:t>
        <a:bodyPr/>
        <a:lstStyle/>
        <a:p>
          <a:r>
            <a:rPr lang="de-DE"/>
            <a:t>The research extends an existing work therefore needed to explain the existing work done by </a:t>
          </a:r>
          <a:r>
            <a:rPr lang="en-US"/>
            <a:t>Stepcenkov in detail</a:t>
          </a:r>
        </a:p>
      </dgm:t>
    </dgm:pt>
    <dgm:pt modelId="{5F005514-AE0E-41E2-BBC9-A5EDDE9E3D43}" type="parTrans" cxnId="{F2B28C05-6DB4-48DB-B9B4-9DF7922BA577}">
      <dgm:prSet/>
      <dgm:spPr/>
      <dgm:t>
        <a:bodyPr/>
        <a:lstStyle/>
        <a:p>
          <a:endParaRPr lang="en-US"/>
        </a:p>
      </dgm:t>
    </dgm:pt>
    <dgm:pt modelId="{992B2C05-5862-4006-9E2D-A41C3B58D6C7}" type="sibTrans" cxnId="{F2B28C05-6DB4-48DB-B9B4-9DF7922BA577}">
      <dgm:prSet phldrT="01"/>
      <dgm:spPr/>
      <dgm:t>
        <a:bodyPr/>
        <a:lstStyle/>
        <a:p>
          <a:r>
            <a:rPr lang="en-US"/>
            <a:t>01</a:t>
          </a:r>
        </a:p>
      </dgm:t>
    </dgm:pt>
    <dgm:pt modelId="{0AC6626A-84E5-4895-BE70-C462FEFF0DF1}">
      <dgm:prSet/>
      <dgm:spPr/>
      <dgm:t>
        <a:bodyPr/>
        <a:lstStyle/>
        <a:p>
          <a:r>
            <a:rPr lang="de-DE"/>
            <a:t>Needed to provide exact wavelength details as well as product infromation about CRISM and CaSSIS datasets from official sites</a:t>
          </a:r>
          <a:endParaRPr lang="en-US"/>
        </a:p>
      </dgm:t>
    </dgm:pt>
    <dgm:pt modelId="{E3A1D14C-B4D7-4603-81CD-DC2019702097}" type="parTrans" cxnId="{EBC87D45-1A1D-4E4A-B468-9DE8E6DE51EC}">
      <dgm:prSet/>
      <dgm:spPr/>
      <dgm:t>
        <a:bodyPr/>
        <a:lstStyle/>
        <a:p>
          <a:endParaRPr lang="en-US"/>
        </a:p>
      </dgm:t>
    </dgm:pt>
    <dgm:pt modelId="{A841E32C-D752-4332-90A3-F705EFBD7C31}" type="sibTrans" cxnId="{EBC87D45-1A1D-4E4A-B468-9DE8E6DE51EC}">
      <dgm:prSet phldrT="02"/>
      <dgm:spPr/>
      <dgm:t>
        <a:bodyPr/>
        <a:lstStyle/>
        <a:p>
          <a:r>
            <a:rPr lang="en-US"/>
            <a:t>02</a:t>
          </a:r>
        </a:p>
      </dgm:t>
    </dgm:pt>
    <dgm:pt modelId="{37863F32-1F9E-407B-AD9E-F665DBCAC797}">
      <dgm:prSet/>
      <dgm:spPr/>
      <dgm:t>
        <a:bodyPr/>
        <a:lstStyle/>
        <a:p>
          <a:r>
            <a:rPr lang="de-DE"/>
            <a:t>Required good visual representation to explain the concept of diffusion models</a:t>
          </a:r>
          <a:endParaRPr lang="en-US"/>
        </a:p>
      </dgm:t>
    </dgm:pt>
    <dgm:pt modelId="{6A8ABD53-5FE6-405B-B60F-5CFE4875A040}" type="parTrans" cxnId="{ABA0522D-53BD-4069-9003-440D09D9E631}">
      <dgm:prSet/>
      <dgm:spPr/>
      <dgm:t>
        <a:bodyPr/>
        <a:lstStyle/>
        <a:p>
          <a:endParaRPr lang="en-US"/>
        </a:p>
      </dgm:t>
    </dgm:pt>
    <dgm:pt modelId="{6EAC16F0-1584-4077-A89C-C60E5033EA37}" type="sibTrans" cxnId="{ABA0522D-53BD-4069-9003-440D09D9E631}">
      <dgm:prSet phldrT="03"/>
      <dgm:spPr/>
      <dgm:t>
        <a:bodyPr/>
        <a:lstStyle/>
        <a:p>
          <a:r>
            <a:rPr lang="en-US"/>
            <a:t>03</a:t>
          </a:r>
        </a:p>
      </dgm:t>
    </dgm:pt>
    <dgm:pt modelId="{18FBF6CB-D33B-4CD9-9C5B-A3712BDEF8F2}" type="pres">
      <dgm:prSet presAssocID="{B83A8B24-AAB8-47A7-9749-E0467ED94DEE}" presName="Name0" presStyleCnt="0">
        <dgm:presLayoutVars>
          <dgm:animLvl val="lvl"/>
          <dgm:resizeHandles val="exact"/>
        </dgm:presLayoutVars>
      </dgm:prSet>
      <dgm:spPr/>
    </dgm:pt>
    <dgm:pt modelId="{B041B661-674D-4BE7-A047-617F48AC22FF}" type="pres">
      <dgm:prSet presAssocID="{A1DB4B34-B9F0-4857-82E9-13D639E628CC}" presName="compositeNode" presStyleCnt="0">
        <dgm:presLayoutVars>
          <dgm:bulletEnabled val="1"/>
        </dgm:presLayoutVars>
      </dgm:prSet>
      <dgm:spPr/>
    </dgm:pt>
    <dgm:pt modelId="{EF86D041-494B-4B43-9520-20BE57DE8038}" type="pres">
      <dgm:prSet presAssocID="{A1DB4B34-B9F0-4857-82E9-13D639E628CC}" presName="bgRect" presStyleLbl="alignNode1" presStyleIdx="0" presStyleCnt="3"/>
      <dgm:spPr/>
    </dgm:pt>
    <dgm:pt modelId="{B0159E54-9A92-4D65-BBDC-00C04E6062F7}" type="pres">
      <dgm:prSet presAssocID="{992B2C05-5862-4006-9E2D-A41C3B58D6C7}" presName="sibTransNodeRect" presStyleLbl="alignNode1" presStyleIdx="0" presStyleCnt="3">
        <dgm:presLayoutVars>
          <dgm:chMax val="0"/>
          <dgm:bulletEnabled val="1"/>
        </dgm:presLayoutVars>
      </dgm:prSet>
      <dgm:spPr/>
    </dgm:pt>
    <dgm:pt modelId="{033E7B90-1FEC-4E72-8BC0-8C94A4D73B2A}" type="pres">
      <dgm:prSet presAssocID="{A1DB4B34-B9F0-4857-82E9-13D639E628CC}" presName="nodeRect" presStyleLbl="alignNode1" presStyleIdx="0" presStyleCnt="3">
        <dgm:presLayoutVars>
          <dgm:bulletEnabled val="1"/>
        </dgm:presLayoutVars>
      </dgm:prSet>
      <dgm:spPr/>
    </dgm:pt>
    <dgm:pt modelId="{7E747F14-5B6B-43E5-9E35-D9138D7CB176}" type="pres">
      <dgm:prSet presAssocID="{992B2C05-5862-4006-9E2D-A41C3B58D6C7}" presName="sibTrans" presStyleCnt="0"/>
      <dgm:spPr/>
    </dgm:pt>
    <dgm:pt modelId="{586213E1-A9B1-4878-8B7D-89D8CE75A136}" type="pres">
      <dgm:prSet presAssocID="{0AC6626A-84E5-4895-BE70-C462FEFF0DF1}" presName="compositeNode" presStyleCnt="0">
        <dgm:presLayoutVars>
          <dgm:bulletEnabled val="1"/>
        </dgm:presLayoutVars>
      </dgm:prSet>
      <dgm:spPr/>
    </dgm:pt>
    <dgm:pt modelId="{7068FAF2-8F88-49D4-ABD2-0F83923D7AF8}" type="pres">
      <dgm:prSet presAssocID="{0AC6626A-84E5-4895-BE70-C462FEFF0DF1}" presName="bgRect" presStyleLbl="alignNode1" presStyleIdx="1" presStyleCnt="3"/>
      <dgm:spPr/>
    </dgm:pt>
    <dgm:pt modelId="{D321A6D6-6675-4DDD-BCE8-9DD73D63F6DA}" type="pres">
      <dgm:prSet presAssocID="{A841E32C-D752-4332-90A3-F705EFBD7C31}" presName="sibTransNodeRect" presStyleLbl="alignNode1" presStyleIdx="1" presStyleCnt="3">
        <dgm:presLayoutVars>
          <dgm:chMax val="0"/>
          <dgm:bulletEnabled val="1"/>
        </dgm:presLayoutVars>
      </dgm:prSet>
      <dgm:spPr/>
    </dgm:pt>
    <dgm:pt modelId="{3BCE73E8-AE8E-404F-ABE5-91111B9C4687}" type="pres">
      <dgm:prSet presAssocID="{0AC6626A-84E5-4895-BE70-C462FEFF0DF1}" presName="nodeRect" presStyleLbl="alignNode1" presStyleIdx="1" presStyleCnt="3">
        <dgm:presLayoutVars>
          <dgm:bulletEnabled val="1"/>
        </dgm:presLayoutVars>
      </dgm:prSet>
      <dgm:spPr/>
    </dgm:pt>
    <dgm:pt modelId="{04D0831C-4646-47A0-B3F2-F4D37728D64A}" type="pres">
      <dgm:prSet presAssocID="{A841E32C-D752-4332-90A3-F705EFBD7C31}" presName="sibTrans" presStyleCnt="0"/>
      <dgm:spPr/>
    </dgm:pt>
    <dgm:pt modelId="{0320A0E8-FBDD-4927-AB97-AC7E39786677}" type="pres">
      <dgm:prSet presAssocID="{37863F32-1F9E-407B-AD9E-F665DBCAC797}" presName="compositeNode" presStyleCnt="0">
        <dgm:presLayoutVars>
          <dgm:bulletEnabled val="1"/>
        </dgm:presLayoutVars>
      </dgm:prSet>
      <dgm:spPr/>
    </dgm:pt>
    <dgm:pt modelId="{F331EAC1-E065-490A-86A9-BCA5E84639C4}" type="pres">
      <dgm:prSet presAssocID="{37863F32-1F9E-407B-AD9E-F665DBCAC797}" presName="bgRect" presStyleLbl="alignNode1" presStyleIdx="2" presStyleCnt="3"/>
      <dgm:spPr/>
    </dgm:pt>
    <dgm:pt modelId="{234E1289-9150-4AE6-A5BE-B2C12AC8BC1B}" type="pres">
      <dgm:prSet presAssocID="{6EAC16F0-1584-4077-A89C-C60E5033EA37}" presName="sibTransNodeRect" presStyleLbl="alignNode1" presStyleIdx="2" presStyleCnt="3">
        <dgm:presLayoutVars>
          <dgm:chMax val="0"/>
          <dgm:bulletEnabled val="1"/>
        </dgm:presLayoutVars>
      </dgm:prSet>
      <dgm:spPr/>
    </dgm:pt>
    <dgm:pt modelId="{BC07AF96-078D-49D8-952A-F38234F04E32}" type="pres">
      <dgm:prSet presAssocID="{37863F32-1F9E-407B-AD9E-F665DBCAC797}" presName="nodeRect" presStyleLbl="alignNode1" presStyleIdx="2" presStyleCnt="3">
        <dgm:presLayoutVars>
          <dgm:bulletEnabled val="1"/>
        </dgm:presLayoutVars>
      </dgm:prSet>
      <dgm:spPr/>
    </dgm:pt>
  </dgm:ptLst>
  <dgm:cxnLst>
    <dgm:cxn modelId="{DD968002-D050-4CA3-A55A-6C57ABF7BA87}" type="presOf" srcId="{B83A8B24-AAB8-47A7-9749-E0467ED94DEE}" destId="{18FBF6CB-D33B-4CD9-9C5B-A3712BDEF8F2}" srcOrd="0" destOrd="0" presId="urn:microsoft.com/office/officeart/2016/7/layout/LinearBlockProcessNumbered"/>
    <dgm:cxn modelId="{F2B28C05-6DB4-48DB-B9B4-9DF7922BA577}" srcId="{B83A8B24-AAB8-47A7-9749-E0467ED94DEE}" destId="{A1DB4B34-B9F0-4857-82E9-13D639E628CC}" srcOrd="0" destOrd="0" parTransId="{5F005514-AE0E-41E2-BBC9-A5EDDE9E3D43}" sibTransId="{992B2C05-5862-4006-9E2D-A41C3B58D6C7}"/>
    <dgm:cxn modelId="{1EE39C27-B23B-4BDB-927C-08D5A50751AC}" type="presOf" srcId="{0AC6626A-84E5-4895-BE70-C462FEFF0DF1}" destId="{3BCE73E8-AE8E-404F-ABE5-91111B9C4687}" srcOrd="1" destOrd="0" presId="urn:microsoft.com/office/officeart/2016/7/layout/LinearBlockProcessNumbered"/>
    <dgm:cxn modelId="{ABA0522D-53BD-4069-9003-440D09D9E631}" srcId="{B83A8B24-AAB8-47A7-9749-E0467ED94DEE}" destId="{37863F32-1F9E-407B-AD9E-F665DBCAC797}" srcOrd="2" destOrd="0" parTransId="{6A8ABD53-5FE6-405B-B60F-5CFE4875A040}" sibTransId="{6EAC16F0-1584-4077-A89C-C60E5033EA37}"/>
    <dgm:cxn modelId="{0BBAF438-B2ED-4ABD-85C5-577B64CB8C32}" type="presOf" srcId="{A1DB4B34-B9F0-4857-82E9-13D639E628CC}" destId="{033E7B90-1FEC-4E72-8BC0-8C94A4D73B2A}" srcOrd="1" destOrd="0" presId="urn:microsoft.com/office/officeart/2016/7/layout/LinearBlockProcessNumbered"/>
    <dgm:cxn modelId="{9617AC62-B4C3-4ECC-9874-B4E2B496BD9B}" type="presOf" srcId="{6EAC16F0-1584-4077-A89C-C60E5033EA37}" destId="{234E1289-9150-4AE6-A5BE-B2C12AC8BC1B}" srcOrd="0" destOrd="0" presId="urn:microsoft.com/office/officeart/2016/7/layout/LinearBlockProcessNumbered"/>
    <dgm:cxn modelId="{EBC87D45-1A1D-4E4A-B468-9DE8E6DE51EC}" srcId="{B83A8B24-AAB8-47A7-9749-E0467ED94DEE}" destId="{0AC6626A-84E5-4895-BE70-C462FEFF0DF1}" srcOrd="1" destOrd="0" parTransId="{E3A1D14C-B4D7-4603-81CD-DC2019702097}" sibTransId="{A841E32C-D752-4332-90A3-F705EFBD7C31}"/>
    <dgm:cxn modelId="{ACCD9855-C562-48AD-B3A8-91BD41C2EE03}" type="presOf" srcId="{37863F32-1F9E-407B-AD9E-F665DBCAC797}" destId="{BC07AF96-078D-49D8-952A-F38234F04E32}" srcOrd="1" destOrd="0" presId="urn:microsoft.com/office/officeart/2016/7/layout/LinearBlockProcessNumbered"/>
    <dgm:cxn modelId="{A432D555-EFE6-4B06-913D-D3E48E982D92}" type="presOf" srcId="{A841E32C-D752-4332-90A3-F705EFBD7C31}" destId="{D321A6D6-6675-4DDD-BCE8-9DD73D63F6DA}" srcOrd="0" destOrd="0" presId="urn:microsoft.com/office/officeart/2016/7/layout/LinearBlockProcessNumbered"/>
    <dgm:cxn modelId="{DCCDE990-413B-4E5C-9C91-FB2CAF979378}" type="presOf" srcId="{0AC6626A-84E5-4895-BE70-C462FEFF0DF1}" destId="{7068FAF2-8F88-49D4-ABD2-0F83923D7AF8}" srcOrd="0" destOrd="0" presId="urn:microsoft.com/office/officeart/2016/7/layout/LinearBlockProcessNumbered"/>
    <dgm:cxn modelId="{C6779DAF-14DE-431D-B19F-CA80E8B728E1}" type="presOf" srcId="{37863F32-1F9E-407B-AD9E-F665DBCAC797}" destId="{F331EAC1-E065-490A-86A9-BCA5E84639C4}" srcOrd="0" destOrd="0" presId="urn:microsoft.com/office/officeart/2016/7/layout/LinearBlockProcessNumbered"/>
    <dgm:cxn modelId="{2AF772D1-6843-4F0A-A764-3768B3501C0C}" type="presOf" srcId="{992B2C05-5862-4006-9E2D-A41C3B58D6C7}" destId="{B0159E54-9A92-4D65-BBDC-00C04E6062F7}" srcOrd="0" destOrd="0" presId="urn:microsoft.com/office/officeart/2016/7/layout/LinearBlockProcessNumbered"/>
    <dgm:cxn modelId="{8D3189E1-E3DB-4EBD-AC88-49E9D921631A}" type="presOf" srcId="{A1DB4B34-B9F0-4857-82E9-13D639E628CC}" destId="{EF86D041-494B-4B43-9520-20BE57DE8038}" srcOrd="0" destOrd="0" presId="urn:microsoft.com/office/officeart/2016/7/layout/LinearBlockProcessNumbered"/>
    <dgm:cxn modelId="{A859AAC8-CFFC-4D52-AFF0-B97B69191A17}" type="presParOf" srcId="{18FBF6CB-D33B-4CD9-9C5B-A3712BDEF8F2}" destId="{B041B661-674D-4BE7-A047-617F48AC22FF}" srcOrd="0" destOrd="0" presId="urn:microsoft.com/office/officeart/2016/7/layout/LinearBlockProcessNumbered"/>
    <dgm:cxn modelId="{B14C913A-B1AD-44FE-9ED5-20F860FEF6C2}" type="presParOf" srcId="{B041B661-674D-4BE7-A047-617F48AC22FF}" destId="{EF86D041-494B-4B43-9520-20BE57DE8038}" srcOrd="0" destOrd="0" presId="urn:microsoft.com/office/officeart/2016/7/layout/LinearBlockProcessNumbered"/>
    <dgm:cxn modelId="{73DED2AB-D08E-4175-9970-6C83E9A684D4}" type="presParOf" srcId="{B041B661-674D-4BE7-A047-617F48AC22FF}" destId="{B0159E54-9A92-4D65-BBDC-00C04E6062F7}" srcOrd="1" destOrd="0" presId="urn:microsoft.com/office/officeart/2016/7/layout/LinearBlockProcessNumbered"/>
    <dgm:cxn modelId="{DC2E4EA8-601B-470E-9D22-5594A916B73F}" type="presParOf" srcId="{B041B661-674D-4BE7-A047-617F48AC22FF}" destId="{033E7B90-1FEC-4E72-8BC0-8C94A4D73B2A}" srcOrd="2" destOrd="0" presId="urn:microsoft.com/office/officeart/2016/7/layout/LinearBlockProcessNumbered"/>
    <dgm:cxn modelId="{4A39CCE8-74EB-45CB-92B2-DBA5B1FDC5BF}" type="presParOf" srcId="{18FBF6CB-D33B-4CD9-9C5B-A3712BDEF8F2}" destId="{7E747F14-5B6B-43E5-9E35-D9138D7CB176}" srcOrd="1" destOrd="0" presId="urn:microsoft.com/office/officeart/2016/7/layout/LinearBlockProcessNumbered"/>
    <dgm:cxn modelId="{66AB7A7E-2556-499A-9E37-510A409DCA9E}" type="presParOf" srcId="{18FBF6CB-D33B-4CD9-9C5B-A3712BDEF8F2}" destId="{586213E1-A9B1-4878-8B7D-89D8CE75A136}" srcOrd="2" destOrd="0" presId="urn:microsoft.com/office/officeart/2016/7/layout/LinearBlockProcessNumbered"/>
    <dgm:cxn modelId="{BB3E130D-03F7-489D-BFEC-25809F911CE3}" type="presParOf" srcId="{586213E1-A9B1-4878-8B7D-89D8CE75A136}" destId="{7068FAF2-8F88-49D4-ABD2-0F83923D7AF8}" srcOrd="0" destOrd="0" presId="urn:microsoft.com/office/officeart/2016/7/layout/LinearBlockProcessNumbered"/>
    <dgm:cxn modelId="{66121974-6B93-4C32-B321-941CF782763D}" type="presParOf" srcId="{586213E1-A9B1-4878-8B7D-89D8CE75A136}" destId="{D321A6D6-6675-4DDD-BCE8-9DD73D63F6DA}" srcOrd="1" destOrd="0" presId="urn:microsoft.com/office/officeart/2016/7/layout/LinearBlockProcessNumbered"/>
    <dgm:cxn modelId="{5F278E18-4077-46FF-BD1F-98435740249A}" type="presParOf" srcId="{586213E1-A9B1-4878-8B7D-89D8CE75A136}" destId="{3BCE73E8-AE8E-404F-ABE5-91111B9C4687}" srcOrd="2" destOrd="0" presId="urn:microsoft.com/office/officeart/2016/7/layout/LinearBlockProcessNumbered"/>
    <dgm:cxn modelId="{4C7FEB72-16E6-40EF-B02E-B1C720F4CBBA}" type="presParOf" srcId="{18FBF6CB-D33B-4CD9-9C5B-A3712BDEF8F2}" destId="{04D0831C-4646-47A0-B3F2-F4D37728D64A}" srcOrd="3" destOrd="0" presId="urn:microsoft.com/office/officeart/2016/7/layout/LinearBlockProcessNumbered"/>
    <dgm:cxn modelId="{F57E8FA6-6E67-4835-B891-58FB1C911D86}" type="presParOf" srcId="{18FBF6CB-D33B-4CD9-9C5B-A3712BDEF8F2}" destId="{0320A0E8-FBDD-4927-AB97-AC7E39786677}" srcOrd="4" destOrd="0" presId="urn:microsoft.com/office/officeart/2016/7/layout/LinearBlockProcessNumbered"/>
    <dgm:cxn modelId="{3F64FDDD-AE82-480F-8F72-205B2B20BB54}" type="presParOf" srcId="{0320A0E8-FBDD-4927-AB97-AC7E39786677}" destId="{F331EAC1-E065-490A-86A9-BCA5E84639C4}" srcOrd="0" destOrd="0" presId="urn:microsoft.com/office/officeart/2016/7/layout/LinearBlockProcessNumbered"/>
    <dgm:cxn modelId="{0D8BA168-DB4F-456F-BD69-EC631BE939F3}" type="presParOf" srcId="{0320A0E8-FBDD-4927-AB97-AC7E39786677}" destId="{234E1289-9150-4AE6-A5BE-B2C12AC8BC1B}" srcOrd="1" destOrd="0" presId="urn:microsoft.com/office/officeart/2016/7/layout/LinearBlockProcessNumbered"/>
    <dgm:cxn modelId="{6F2F7B0A-7B3D-434C-BC15-34CD079F084F}" type="presParOf" srcId="{0320A0E8-FBDD-4927-AB97-AC7E39786677}" destId="{BC07AF96-078D-49D8-952A-F38234F04E3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D6617-00A6-4488-A7A4-696D525F6FDB}">
      <dsp:nvSpPr>
        <dsp:cNvPr id="0" name=""/>
        <dsp:cNvSpPr/>
      </dsp:nvSpPr>
      <dsp:spPr>
        <a:xfrm>
          <a:off x="0" y="37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62B32-FD12-45CA-8633-03FE9BC61A9C}">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5DD09-AAEB-447A-9ED1-6D5F1063994E}">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Introduction</a:t>
          </a:r>
        </a:p>
      </dsp:txBody>
      <dsp:txXfrm>
        <a:off x="591168" y="371"/>
        <a:ext cx="9924431" cy="511834"/>
      </dsp:txXfrm>
    </dsp:sp>
    <dsp:sp modelId="{BF4D17E1-AA8E-4532-9DB0-2C020C0D9C46}">
      <dsp:nvSpPr>
        <dsp:cNvPr id="0" name=""/>
        <dsp:cNvSpPr/>
      </dsp:nvSpPr>
      <dsp:spPr>
        <a:xfrm>
          <a:off x="0" y="64016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CD21E-5B39-4A6F-A455-A4A4BA3F5BC5}">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AC61D-9AEA-4731-9894-1B296458CB55}">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dirty="0"/>
            <a:t>Motivation</a:t>
          </a:r>
          <a:endParaRPr lang="en-US" sz="1600" kern="1200" dirty="0"/>
        </a:p>
      </dsp:txBody>
      <dsp:txXfrm>
        <a:off x="591168" y="640165"/>
        <a:ext cx="9924431" cy="511834"/>
      </dsp:txXfrm>
    </dsp:sp>
    <dsp:sp modelId="{E07795F5-9F79-4BA5-AEC2-68CC0C6EE76E}">
      <dsp:nvSpPr>
        <dsp:cNvPr id="0" name=""/>
        <dsp:cNvSpPr/>
      </dsp:nvSpPr>
      <dsp:spPr>
        <a:xfrm>
          <a:off x="0" y="127995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E9B0E-CABB-4DB5-854D-569D4A850C7C}">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77847-4A29-4F4A-9C22-54E13E6634E1}">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dirty="0"/>
            <a:t>Research Questions</a:t>
          </a:r>
        </a:p>
      </dsp:txBody>
      <dsp:txXfrm>
        <a:off x="591168" y="1279958"/>
        <a:ext cx="9924431" cy="511834"/>
      </dsp:txXfrm>
    </dsp:sp>
    <dsp:sp modelId="{3622809D-7EB7-4F2C-B5F8-048384A78790}">
      <dsp:nvSpPr>
        <dsp:cNvPr id="0" name=""/>
        <dsp:cNvSpPr/>
      </dsp:nvSpPr>
      <dsp:spPr>
        <a:xfrm>
          <a:off x="0" y="194197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D5AF5-B98F-4C8B-A641-5599DB7743AB}">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2839-07D8-480D-9A52-0E3983C7730F}">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dirty="0"/>
            <a:t>Background</a:t>
          </a:r>
          <a:endParaRPr lang="en-US" sz="1600" kern="1200" dirty="0"/>
        </a:p>
      </dsp:txBody>
      <dsp:txXfrm>
        <a:off x="591168" y="1919751"/>
        <a:ext cx="9924431" cy="511834"/>
      </dsp:txXfrm>
    </dsp:sp>
    <dsp:sp modelId="{F0DC79F9-536F-4312-B45E-0CACD04EFAD0}">
      <dsp:nvSpPr>
        <dsp:cNvPr id="0" name=""/>
        <dsp:cNvSpPr/>
      </dsp:nvSpPr>
      <dsp:spPr>
        <a:xfrm>
          <a:off x="0" y="2559544"/>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1C7778-B5EC-4265-95C8-C1F6F96BD509}">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0F6C3A-BB43-4843-846F-3CF7B4F3268E}">
      <dsp:nvSpPr>
        <dsp:cNvPr id="0" name=""/>
        <dsp:cNvSpPr/>
      </dsp:nvSpPr>
      <dsp:spPr>
        <a:xfrm>
          <a:off x="591168" y="2559544"/>
          <a:ext cx="4732020"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dirty="0"/>
            <a:t>Methodology</a:t>
          </a:r>
        </a:p>
      </dsp:txBody>
      <dsp:txXfrm>
        <a:off x="591168" y="2559544"/>
        <a:ext cx="4732020" cy="511834"/>
      </dsp:txXfrm>
    </dsp:sp>
    <dsp:sp modelId="{E13200C4-5E93-47F6-916C-0CBA65F94789}">
      <dsp:nvSpPr>
        <dsp:cNvPr id="0" name=""/>
        <dsp:cNvSpPr/>
      </dsp:nvSpPr>
      <dsp:spPr>
        <a:xfrm>
          <a:off x="5323188" y="2559544"/>
          <a:ext cx="519241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488950">
            <a:lnSpc>
              <a:spcPct val="100000"/>
            </a:lnSpc>
            <a:spcBef>
              <a:spcPct val="0"/>
            </a:spcBef>
            <a:spcAft>
              <a:spcPct val="35000"/>
            </a:spcAft>
            <a:buNone/>
          </a:pPr>
          <a:r>
            <a:rPr lang="de-DE" sz="1100" kern="1200" dirty="0"/>
            <a:t>Dataset Creation</a:t>
          </a:r>
          <a:endParaRPr lang="en-US" sz="1100" kern="1200" dirty="0"/>
        </a:p>
        <a:p>
          <a:pPr marL="0" lvl="0" indent="0" algn="l" defTabSz="488950">
            <a:lnSpc>
              <a:spcPct val="100000"/>
            </a:lnSpc>
            <a:spcBef>
              <a:spcPct val="0"/>
            </a:spcBef>
            <a:spcAft>
              <a:spcPct val="35000"/>
            </a:spcAft>
            <a:buNone/>
          </a:pPr>
          <a:r>
            <a:rPr lang="de-DE" sz="1100" kern="1200" dirty="0"/>
            <a:t>Model Architecture</a:t>
          </a:r>
          <a:endParaRPr lang="en-US" sz="1100" kern="1200" dirty="0"/>
        </a:p>
      </dsp:txBody>
      <dsp:txXfrm>
        <a:off x="5323188" y="2559544"/>
        <a:ext cx="5192411" cy="511834"/>
      </dsp:txXfrm>
    </dsp:sp>
    <dsp:sp modelId="{CB6FCEDA-F2FA-4122-BE68-6250EE1123D5}">
      <dsp:nvSpPr>
        <dsp:cNvPr id="0" name=""/>
        <dsp:cNvSpPr/>
      </dsp:nvSpPr>
      <dsp:spPr>
        <a:xfrm>
          <a:off x="0" y="319933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1D4CC-D73C-4C88-88DD-89B57A0245DF}">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96998-40E8-44EC-A836-98935E5258C9}">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a:t>Results</a:t>
          </a:r>
          <a:endParaRPr lang="en-US" sz="1600" kern="1200"/>
        </a:p>
      </dsp:txBody>
      <dsp:txXfrm>
        <a:off x="591168" y="3199338"/>
        <a:ext cx="9924431" cy="511834"/>
      </dsp:txXfrm>
    </dsp:sp>
    <dsp:sp modelId="{4CDE8B88-33DC-4CF1-A6AA-D86356C0564D}">
      <dsp:nvSpPr>
        <dsp:cNvPr id="0" name=""/>
        <dsp:cNvSpPr/>
      </dsp:nvSpPr>
      <dsp:spPr>
        <a:xfrm>
          <a:off x="0" y="383913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B7A3-4DBD-4A8C-AA98-3BB4F7184896}">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1633F-848C-4946-AD7F-DC1B23F2957D}">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a:t>Conclusion</a:t>
          </a:r>
          <a:endParaRPr lang="en-US" sz="1600" kern="1200"/>
        </a:p>
      </dsp:txBody>
      <dsp:txXfrm>
        <a:off x="591168" y="3839131"/>
        <a:ext cx="9924431" cy="5118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5FAE7-47E0-4AB5-A3C4-3A4DC4B527ED}">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749A9-D6C5-4E89-93E6-8CDADBD54B89}">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9281C-1629-440E-8423-C1104F9DDF9A}">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Requirement : 4 dimention image obtained by implmenting cassis filter needed to be converted to 3 dimention to feed into the diffusion model</a:t>
          </a:r>
          <a:endParaRPr lang="en-US" sz="2100" kern="1200"/>
        </a:p>
      </dsp:txBody>
      <dsp:txXfrm>
        <a:off x="1435988" y="531"/>
        <a:ext cx="9079611" cy="1243280"/>
      </dsp:txXfrm>
    </dsp:sp>
    <dsp:sp modelId="{2AF200A1-21AB-4686-B8A6-6DAE334BC314}">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01A82-9AE3-40DB-BCC6-FABC288B3EE0}">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CACEA-8CA8-4C91-B4C6-01FA3090C821}">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Assumtion: If the bands have high correlation then dimention reduction will retain required information needed for predicting new spectral channel</a:t>
          </a:r>
          <a:endParaRPr lang="en-US" sz="2100" kern="1200"/>
        </a:p>
      </dsp:txBody>
      <dsp:txXfrm>
        <a:off x="1435988" y="1554631"/>
        <a:ext cx="9079611" cy="1243280"/>
      </dsp:txXfrm>
    </dsp:sp>
    <dsp:sp modelId="{511FEB1F-2CB3-4721-B835-9C4C8F0A34AF}">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992C5-CB39-4CB7-A5B2-95C2B52C18DB}">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77A38B-214D-490D-9638-696AF9864B26}">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Result: As expected the bands are independent of each other therefore pca struggle to combine them effectively without loosing critical information therefore gave poor results</a:t>
          </a:r>
          <a:endParaRPr lang="en-US" sz="2100" kern="1200"/>
        </a:p>
      </dsp:txBody>
      <dsp:txXfrm>
        <a:off x="1435988" y="3108732"/>
        <a:ext cx="9079611" cy="1243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19019-7886-4803-BB1E-1982B28A09D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B8447-3768-4DFA-85F7-668F3E881CF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86F78E-F622-4051-807E-91F27BDEF73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Motivation</a:t>
          </a:r>
          <a:r>
            <a:rPr lang="en-US" sz="2500" kern="1200"/>
            <a:t>: Motivation stems from combining CRISM’s detailed spectral data with CaSSIS’s broader spatial coverage.</a:t>
          </a:r>
        </a:p>
      </dsp:txBody>
      <dsp:txXfrm>
        <a:off x="1435590" y="531"/>
        <a:ext cx="9080009" cy="1242935"/>
      </dsp:txXfrm>
    </dsp:sp>
    <dsp:sp modelId="{958857B0-92F8-43F7-8A5D-9763B9D69EC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30952-9FFF-4665-8684-E71025F437F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BAC26-995E-408D-98D7-ACFA5B01ED91}">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Objective</a:t>
          </a:r>
          <a:r>
            <a:rPr lang="en-US" sz="2500" kern="1200"/>
            <a:t>: Convert CRISM data to the four spectral bands of CaSSIS and predict additional mineralogical channel.</a:t>
          </a:r>
        </a:p>
      </dsp:txBody>
      <dsp:txXfrm>
        <a:off x="1435590" y="1554201"/>
        <a:ext cx="9080009" cy="1242935"/>
      </dsp:txXfrm>
    </dsp:sp>
    <dsp:sp modelId="{24CC4673-2734-4665-8F3F-0CF740E9BA2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D64FF-DDA5-4961-9D7D-5A7A110CB7C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A55F4-AB81-41FD-A207-7BB5F54A3D3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Method</a:t>
          </a:r>
          <a:r>
            <a:rPr lang="en-US" sz="2500" kern="1200"/>
            <a:t>: Use a Diffusion Generative Model to leverage the independence of CRISM's spectral bands</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0CDDD-8AC8-411C-95EA-C5DD698050A7}">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7DF1E-2F36-4274-AA15-049EF07D224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34ACD-7A2B-4846-B417-BE73BB37006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Generate feature and output training samples from CRISM dataset</a:t>
          </a:r>
          <a:endParaRPr lang="en-US" sz="2200" kern="1200" dirty="0"/>
        </a:p>
      </dsp:txBody>
      <dsp:txXfrm>
        <a:off x="1057183" y="1805"/>
        <a:ext cx="9458416" cy="915310"/>
      </dsp:txXfrm>
    </dsp:sp>
    <dsp:sp modelId="{C583D5F4-04A1-4459-ABE4-B7B8398C64E6}">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FC8C7-4B9B-467E-90C6-4770C328823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4F94B-A157-4240-BF81-AA1619DA875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Can traditional image models such as unet predict new band in image</a:t>
          </a:r>
          <a:endParaRPr lang="en-US" sz="2200" kern="1200" dirty="0"/>
        </a:p>
      </dsp:txBody>
      <dsp:txXfrm>
        <a:off x="1057183" y="1145944"/>
        <a:ext cx="9458416" cy="915310"/>
      </dsp:txXfrm>
    </dsp:sp>
    <dsp:sp modelId="{E20074CA-711E-4B51-B671-AE416FD6DB75}">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A3808-90C3-4811-B988-B8760066E47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4BC-8494-4A97-B5B4-F400EF9955F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How to design and implement a diffusion model to predict carbonate channel</a:t>
          </a:r>
          <a:endParaRPr lang="en-US" sz="2200" kern="1200" dirty="0"/>
        </a:p>
      </dsp:txBody>
      <dsp:txXfrm>
        <a:off x="1057183" y="2290082"/>
        <a:ext cx="9458416" cy="915310"/>
      </dsp:txXfrm>
    </dsp:sp>
    <dsp:sp modelId="{1894EB6E-2835-4679-8BA4-50DB0604BF71}">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05F88-92B2-43B6-AE6C-E678CE7101A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273AD-E5F5-4A2B-9AE9-7CF6F049CCC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How can the model be evaluated for predicting new channel</a:t>
          </a:r>
          <a:endParaRPr lang="en-US" sz="2200" kern="1200" dirty="0"/>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AED5D-5E3E-413D-B971-EFBB2FCE2467}">
      <dsp:nvSpPr>
        <dsp:cNvPr id="0" name=""/>
        <dsp:cNvSpPr/>
      </dsp:nvSpPr>
      <dsp:spPr>
        <a:xfrm>
          <a:off x="0" y="708097"/>
          <a:ext cx="6665536"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072CD-8370-4ECA-A1FC-2C3E25143A59}">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4CBC37-1B73-4916-B351-1C14A3E81567}">
      <dsp:nvSpPr>
        <dsp:cNvPr id="0" name=""/>
        <dsp:cNvSpPr/>
      </dsp:nvSpPr>
      <dsp:spPr>
        <a:xfrm>
          <a:off x="1509882" y="708097"/>
          <a:ext cx="5155653"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100000"/>
            </a:lnSpc>
            <a:spcBef>
              <a:spcPct val="0"/>
            </a:spcBef>
            <a:spcAft>
              <a:spcPct val="35000"/>
            </a:spcAft>
            <a:buNone/>
          </a:pPr>
          <a:r>
            <a:rPr lang="en-US" sz="1600" kern="1200" dirty="0" err="1"/>
            <a:t>Stepcenkov</a:t>
          </a:r>
          <a:r>
            <a:rPr lang="en-US" sz="1600" kern="1200" dirty="0"/>
            <a:t> </a:t>
          </a:r>
          <a:r>
            <a:rPr lang="de-DE" sz="1600" kern="1200" dirty="0"/>
            <a:t>(2022) predicted three color channels from black-and-white CTX image using Neural Network (Unet model) but produced unsatisfactory results to predict NIR channel.</a:t>
          </a:r>
          <a:endParaRPr lang="en-US" sz="1600" kern="1200" dirty="0"/>
        </a:p>
      </dsp:txBody>
      <dsp:txXfrm>
        <a:off x="1509882" y="708097"/>
        <a:ext cx="5155653" cy="1307257"/>
      </dsp:txXfrm>
    </dsp:sp>
    <dsp:sp modelId="{8952457A-AC74-4D99-9AD2-BF6EF3B6F713}">
      <dsp:nvSpPr>
        <dsp:cNvPr id="0" name=""/>
        <dsp:cNvSpPr/>
      </dsp:nvSpPr>
      <dsp:spPr>
        <a:xfrm>
          <a:off x="0" y="2342169"/>
          <a:ext cx="6665536"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3C26E-7449-4EA5-B2AD-9680B70A6E38}">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6CC45-C8E1-4956-81CA-A5F83C43E6DA}">
      <dsp:nvSpPr>
        <dsp:cNvPr id="0" name=""/>
        <dsp:cNvSpPr/>
      </dsp:nvSpPr>
      <dsp:spPr>
        <a:xfrm>
          <a:off x="1509882" y="2342169"/>
          <a:ext cx="5155653"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100000"/>
            </a:lnSpc>
            <a:spcBef>
              <a:spcPct val="0"/>
            </a:spcBef>
            <a:spcAft>
              <a:spcPct val="35000"/>
            </a:spcAft>
            <a:buNone/>
          </a:pPr>
          <a:r>
            <a:rPr lang="en-US" sz="1600" kern="1200"/>
            <a:t>Objective of the project is to use diffusion model’s generative capabilities to predict NIR channel.</a:t>
          </a:r>
        </a:p>
      </dsp:txBody>
      <dsp:txXfrm>
        <a:off x="1509882" y="2342169"/>
        <a:ext cx="5155653" cy="13072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0A200-D4A2-4B03-8DC1-C3C15FCE1BB1}">
      <dsp:nvSpPr>
        <dsp:cNvPr id="0" name=""/>
        <dsp:cNvSpPr/>
      </dsp:nvSpPr>
      <dsp:spPr>
        <a:xfrm rot="16200000">
          <a:off x="1334302" y="-1370594"/>
          <a:ext cx="2055663" cy="479685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kern="1200" dirty="0"/>
            <a:t>The spectral cube from I/F product is taken and apply the CaSSIS filter on the spectral cube to get 4 bands –pan, nir, red and blue.</a:t>
          </a:r>
          <a:r>
            <a:rPr lang="en-US" sz="1400" kern="1200" dirty="0"/>
            <a:t> The converted image will be used as input image.</a:t>
          </a:r>
        </a:p>
      </dsp:txBody>
      <dsp:txXfrm rot="5400000">
        <a:off x="-36292" y="513916"/>
        <a:ext cx="4437111" cy="1027831"/>
      </dsp:txXfrm>
    </dsp:sp>
    <dsp:sp modelId="{9493F886-9345-4240-B117-57C0DFFFE8CF}">
      <dsp:nvSpPr>
        <dsp:cNvPr id="0" name=""/>
        <dsp:cNvSpPr/>
      </dsp:nvSpPr>
      <dsp:spPr>
        <a:xfrm rot="5400000">
          <a:off x="7107785" y="1297409"/>
          <a:ext cx="2203483" cy="4796228"/>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The  summary browse product or the SR product is taken and apply filter to get the carbonates band ("R1080","R1506","R2529“) and transform them into image which will be used as output image.</a:t>
          </a:r>
        </a:p>
      </dsp:txBody>
      <dsp:txXfrm rot="-5400000">
        <a:off x="6197023" y="3144652"/>
        <a:ext cx="4410618" cy="11017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0CA36-25FE-4A19-AF6B-7032518E1BBB}">
      <dsp:nvSpPr>
        <dsp:cNvPr id="0" name=""/>
        <dsp:cNvSpPr/>
      </dsp:nvSpPr>
      <dsp:spPr>
        <a:xfrm>
          <a:off x="0" y="2659"/>
          <a:ext cx="10515600" cy="12434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2EC9D-BF3C-4CAD-B20C-DD9EA34608E2}">
      <dsp:nvSpPr>
        <dsp:cNvPr id="0" name=""/>
        <dsp:cNvSpPr/>
      </dsp:nvSpPr>
      <dsp:spPr>
        <a:xfrm>
          <a:off x="376154" y="282443"/>
          <a:ext cx="683918" cy="683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88CAF-7093-4AED-8E44-E34EED7EF530}">
      <dsp:nvSpPr>
        <dsp:cNvPr id="0" name=""/>
        <dsp:cNvSpPr/>
      </dsp:nvSpPr>
      <dsp:spPr>
        <a:xfrm>
          <a:off x="1436227" y="2659"/>
          <a:ext cx="907796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dirty="0"/>
            <a:t>To remove this bias I first tried to balance the dataset and removed few datasets with no carbonates in them</a:t>
          </a:r>
          <a:endParaRPr lang="en-US" sz="2100" kern="1200" dirty="0"/>
        </a:p>
      </dsp:txBody>
      <dsp:txXfrm>
        <a:off x="1436227" y="2659"/>
        <a:ext cx="9077968" cy="1243487"/>
      </dsp:txXfrm>
    </dsp:sp>
    <dsp:sp modelId="{903C38EB-19E9-46D6-8E65-98C216BEFEC0}">
      <dsp:nvSpPr>
        <dsp:cNvPr id="0" name=""/>
        <dsp:cNvSpPr/>
      </dsp:nvSpPr>
      <dsp:spPr>
        <a:xfrm>
          <a:off x="0" y="1557018"/>
          <a:ext cx="10515600" cy="12434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BCFEE-1484-48ED-9C94-620359941558}">
      <dsp:nvSpPr>
        <dsp:cNvPr id="0" name=""/>
        <dsp:cNvSpPr/>
      </dsp:nvSpPr>
      <dsp:spPr>
        <a:xfrm>
          <a:off x="376154" y="1836802"/>
          <a:ext cx="683918" cy="683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D5F0AC-8C66-43F6-BAA9-2E68C2F9158B}">
      <dsp:nvSpPr>
        <dsp:cNvPr id="0" name=""/>
        <dsp:cNvSpPr/>
      </dsp:nvSpPr>
      <dsp:spPr>
        <a:xfrm>
          <a:off x="1436227" y="1557018"/>
          <a:ext cx="907796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a:t>Carbonates are also location specific, eg. Jezero crater has lot more carbonates present than cooprates</a:t>
          </a:r>
          <a:endParaRPr lang="en-US" sz="2100" kern="1200"/>
        </a:p>
      </dsp:txBody>
      <dsp:txXfrm>
        <a:off x="1436227" y="1557018"/>
        <a:ext cx="9077968" cy="1243487"/>
      </dsp:txXfrm>
    </dsp:sp>
    <dsp:sp modelId="{488A83A5-2138-4299-915D-D4FF78A7E5E5}">
      <dsp:nvSpPr>
        <dsp:cNvPr id="0" name=""/>
        <dsp:cNvSpPr/>
      </dsp:nvSpPr>
      <dsp:spPr>
        <a:xfrm>
          <a:off x="0" y="3111377"/>
          <a:ext cx="10515600" cy="12434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2277D-A427-4945-9FF6-B20E1112BBF6}">
      <dsp:nvSpPr>
        <dsp:cNvPr id="0" name=""/>
        <dsp:cNvSpPr/>
      </dsp:nvSpPr>
      <dsp:spPr>
        <a:xfrm>
          <a:off x="376154" y="3391162"/>
          <a:ext cx="683918" cy="683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37CB6-63F2-4394-9F46-E6465283C36D}">
      <dsp:nvSpPr>
        <dsp:cNvPr id="0" name=""/>
        <dsp:cNvSpPr/>
      </dsp:nvSpPr>
      <dsp:spPr>
        <a:xfrm>
          <a:off x="1436227" y="3111377"/>
          <a:ext cx="4732020"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dirty="0"/>
            <a:t>To include this metadata I </a:t>
          </a:r>
          <a:r>
            <a:rPr lang="de-DE" sz="2100" b="1" kern="1200" dirty="0"/>
            <a:t>unfroze the CLIP Text encoder </a:t>
          </a:r>
          <a:r>
            <a:rPr lang="de-DE" sz="2100" kern="1200" dirty="0"/>
            <a:t>and provided metadata info – </a:t>
          </a:r>
          <a:endParaRPr lang="en-US" sz="2100" kern="1200" dirty="0"/>
        </a:p>
      </dsp:txBody>
      <dsp:txXfrm>
        <a:off x="1436227" y="3111377"/>
        <a:ext cx="4732020" cy="1243487"/>
      </dsp:txXfrm>
    </dsp:sp>
    <dsp:sp modelId="{7C163ADB-BA9B-41CC-8B6C-CBCD1CA92BBF}">
      <dsp:nvSpPr>
        <dsp:cNvPr id="0" name=""/>
        <dsp:cNvSpPr/>
      </dsp:nvSpPr>
      <dsp:spPr>
        <a:xfrm>
          <a:off x="6168247" y="3111377"/>
          <a:ext cx="434594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711200">
            <a:lnSpc>
              <a:spcPct val="100000"/>
            </a:lnSpc>
            <a:spcBef>
              <a:spcPct val="0"/>
            </a:spcBef>
            <a:spcAft>
              <a:spcPct val="35000"/>
            </a:spcAft>
            <a:buNone/>
          </a:pPr>
          <a:r>
            <a:rPr lang="de-DE" sz="1600" kern="1200" dirty="0"/>
            <a:t>Longitude</a:t>
          </a:r>
          <a:endParaRPr lang="en-US" sz="1600" kern="1200" dirty="0"/>
        </a:p>
        <a:p>
          <a:pPr marL="0" lvl="0" indent="0" algn="l" defTabSz="711200">
            <a:lnSpc>
              <a:spcPct val="100000"/>
            </a:lnSpc>
            <a:spcBef>
              <a:spcPct val="0"/>
            </a:spcBef>
            <a:spcAft>
              <a:spcPct val="35000"/>
            </a:spcAft>
            <a:buNone/>
          </a:pPr>
          <a:r>
            <a:rPr lang="de-DE" sz="1600" kern="1200" dirty="0"/>
            <a:t>Latitude</a:t>
          </a:r>
          <a:endParaRPr lang="en-US" sz="1600" kern="1200" dirty="0"/>
        </a:p>
        <a:p>
          <a:pPr marL="0" lvl="0" indent="0" algn="l" defTabSz="711200">
            <a:lnSpc>
              <a:spcPct val="100000"/>
            </a:lnSpc>
            <a:spcBef>
              <a:spcPct val="0"/>
            </a:spcBef>
            <a:spcAft>
              <a:spcPct val="35000"/>
            </a:spcAft>
            <a:buNone/>
          </a:pPr>
          <a:r>
            <a:rPr lang="de-DE" sz="1600" kern="1200" dirty="0"/>
            <a:t>Location Name</a:t>
          </a:r>
          <a:endParaRPr lang="en-US" sz="1600" kern="1200" dirty="0"/>
        </a:p>
        <a:p>
          <a:pPr marL="0" lvl="0" indent="0" algn="l" defTabSz="711200">
            <a:lnSpc>
              <a:spcPct val="100000"/>
            </a:lnSpc>
            <a:spcBef>
              <a:spcPct val="0"/>
            </a:spcBef>
            <a:spcAft>
              <a:spcPct val="35000"/>
            </a:spcAft>
            <a:buNone/>
          </a:pPr>
          <a:r>
            <a:rPr lang="de-DE" sz="1600" kern="1200" dirty="0"/>
            <a:t>Text – Predict carbonates if present</a:t>
          </a:r>
          <a:endParaRPr lang="en-US" sz="1600" kern="1200" dirty="0"/>
        </a:p>
      </dsp:txBody>
      <dsp:txXfrm>
        <a:off x="6168247" y="3111377"/>
        <a:ext cx="4345948" cy="12434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A7234-F522-4D32-A8D9-16004C11E05D}">
      <dsp:nvSpPr>
        <dsp:cNvPr id="0" name=""/>
        <dsp:cNvSpPr/>
      </dsp:nvSpPr>
      <dsp:spPr>
        <a:xfrm>
          <a:off x="0" y="14741"/>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Unet primaril</a:t>
          </a:r>
          <a:r>
            <a:rPr lang="de-DE" sz="2600" kern="1200"/>
            <a:t>y docus on spatial features so cannot capture complex hyperspectral information</a:t>
          </a:r>
          <a:endParaRPr lang="en-US" sz="2600" kern="1200"/>
        </a:p>
      </dsp:txBody>
      <dsp:txXfrm>
        <a:off x="50489" y="65230"/>
        <a:ext cx="10414622" cy="933302"/>
      </dsp:txXfrm>
    </dsp:sp>
    <dsp:sp modelId="{E018B154-33A1-4261-B56D-00259621581B}">
      <dsp:nvSpPr>
        <dsp:cNvPr id="0" name=""/>
        <dsp:cNvSpPr/>
      </dsp:nvSpPr>
      <dsp:spPr>
        <a:xfrm>
          <a:off x="0" y="1123902"/>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DE" sz="2600" kern="1200"/>
            <a:t>Unet assumes pixel-wise dependence while diffusion model could work with independent spectral channels</a:t>
          </a:r>
          <a:endParaRPr lang="en-US" sz="2600" kern="1200"/>
        </a:p>
      </dsp:txBody>
      <dsp:txXfrm>
        <a:off x="50489" y="1174391"/>
        <a:ext cx="10414622" cy="933302"/>
      </dsp:txXfrm>
    </dsp:sp>
    <dsp:sp modelId="{F2DFC678-8FB2-48D4-9DF7-96E7341BC3BD}">
      <dsp:nvSpPr>
        <dsp:cNvPr id="0" name=""/>
        <dsp:cNvSpPr/>
      </dsp:nvSpPr>
      <dsp:spPr>
        <a:xfrm>
          <a:off x="0" y="2233062"/>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DE" sz="2600" kern="1200"/>
            <a:t>Diffusion model can better generalize non-linear and intricate patterns and is more robust handling noise and uncertainity</a:t>
          </a:r>
          <a:endParaRPr lang="en-US" sz="2600" kern="1200"/>
        </a:p>
      </dsp:txBody>
      <dsp:txXfrm>
        <a:off x="50489" y="2283551"/>
        <a:ext cx="10414622" cy="9333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FB11F-7624-4C22-8988-66A533491E2F}">
      <dsp:nvSpPr>
        <dsp:cNvPr id="0" name=""/>
        <dsp:cNvSpPr/>
      </dsp:nvSpPr>
      <dsp:spPr>
        <a:xfrm>
          <a:off x="0" y="1902"/>
          <a:ext cx="10506456" cy="9644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FBF84-794E-4113-8E56-013D6022BEAA}">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B4C25-4745-4E15-B284-994E882FBA5C}">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RMSE provide pixel/level error however does not capture perceptual qualit</a:t>
          </a:r>
          <a:r>
            <a:rPr lang="de-DE" sz="2100" kern="1200"/>
            <a:t>y</a:t>
          </a:r>
          <a:endParaRPr lang="en-US" sz="2100" kern="1200"/>
        </a:p>
      </dsp:txBody>
      <dsp:txXfrm>
        <a:off x="1113940" y="1902"/>
        <a:ext cx="9392515" cy="964450"/>
      </dsp:txXfrm>
    </dsp:sp>
    <dsp:sp modelId="{50B1143A-34E4-41C4-A2C3-E44CF9C72468}">
      <dsp:nvSpPr>
        <dsp:cNvPr id="0" name=""/>
        <dsp:cNvSpPr/>
      </dsp:nvSpPr>
      <dsp:spPr>
        <a:xfrm>
          <a:off x="0" y="1207466"/>
          <a:ext cx="10506456" cy="9644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CF4D3-1C41-4306-A673-F8B38A9A8641}">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825CF-803D-4809-A883-C025F76D57E7}">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de-DE" sz="2100" kern="1200"/>
            <a:t>SSIM and LPIPS better captures how humans perceive similarity however may not perform with high-noise scenarios or provide precise numerical difference</a:t>
          </a:r>
          <a:endParaRPr lang="en-US" sz="2100" kern="1200"/>
        </a:p>
      </dsp:txBody>
      <dsp:txXfrm>
        <a:off x="1113940" y="1207466"/>
        <a:ext cx="9392515" cy="964450"/>
      </dsp:txXfrm>
    </dsp:sp>
    <dsp:sp modelId="{ED23D4E2-FDC8-4915-8CE6-C42A9A2472D5}">
      <dsp:nvSpPr>
        <dsp:cNvPr id="0" name=""/>
        <dsp:cNvSpPr/>
      </dsp:nvSpPr>
      <dsp:spPr>
        <a:xfrm>
          <a:off x="0" y="2413029"/>
          <a:ext cx="10506456" cy="9644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67239-C6ED-43A3-BD5D-B0E16735FE31}">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148A9-C209-41E0-90EA-54F95B07B5B1}">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PCC and cosine similarity better correlation for high dimensional data however does not provide magnitude and perceptual differences</a:t>
          </a:r>
        </a:p>
      </dsp:txBody>
      <dsp:txXfrm>
        <a:off x="1113940" y="2413029"/>
        <a:ext cx="9392515" cy="964450"/>
      </dsp:txXfrm>
    </dsp:sp>
    <dsp:sp modelId="{274EE828-87EF-488B-836C-A0DF824552A3}">
      <dsp:nvSpPr>
        <dsp:cNvPr id="0" name=""/>
        <dsp:cNvSpPr/>
      </dsp:nvSpPr>
      <dsp:spPr>
        <a:xfrm>
          <a:off x="0" y="3618592"/>
          <a:ext cx="10506456" cy="9644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DDD4F-6B41-422F-B752-9BAD5078E0F7}">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B7EA74-E6C5-4E47-86D1-6A55CBCC9ECC}">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Therefore attempts to increase one might affect the other and a delicate balance needs to be maintained</a:t>
          </a:r>
        </a:p>
      </dsp:txBody>
      <dsp:txXfrm>
        <a:off x="1113940" y="3618592"/>
        <a:ext cx="9392515" cy="964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6D041-494B-4B43-9520-20BE57DE8038}">
      <dsp:nvSpPr>
        <dsp:cNvPr id="0" name=""/>
        <dsp:cNvSpPr/>
      </dsp:nvSpPr>
      <dsp:spPr>
        <a:xfrm>
          <a:off x="821" y="182441"/>
          <a:ext cx="3327201" cy="3992641"/>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The research extends an existing work therefore needed to explain the existing work done by </a:t>
          </a:r>
          <a:r>
            <a:rPr lang="en-US" sz="2100" kern="1200"/>
            <a:t>Stepcenkov in detail</a:t>
          </a:r>
        </a:p>
      </dsp:txBody>
      <dsp:txXfrm>
        <a:off x="821" y="1779497"/>
        <a:ext cx="3327201" cy="2395585"/>
      </dsp:txXfrm>
    </dsp:sp>
    <dsp:sp modelId="{B0159E54-9A92-4D65-BBDC-00C04E6062F7}">
      <dsp:nvSpPr>
        <dsp:cNvPr id="0" name=""/>
        <dsp:cNvSpPr/>
      </dsp:nvSpPr>
      <dsp:spPr>
        <a:xfrm>
          <a:off x="821"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82441"/>
        <a:ext cx="3327201" cy="1597056"/>
      </dsp:txXfrm>
    </dsp:sp>
    <dsp:sp modelId="{7068FAF2-8F88-49D4-ABD2-0F83923D7AF8}">
      <dsp:nvSpPr>
        <dsp:cNvPr id="0" name=""/>
        <dsp:cNvSpPr/>
      </dsp:nvSpPr>
      <dsp:spPr>
        <a:xfrm>
          <a:off x="3594199" y="182441"/>
          <a:ext cx="3327201" cy="3992641"/>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Needed to provide exact wavelength details as well as product infromation about CRISM and CaSSIS datasets from official sites</a:t>
          </a:r>
          <a:endParaRPr lang="en-US" sz="2100" kern="1200"/>
        </a:p>
      </dsp:txBody>
      <dsp:txXfrm>
        <a:off x="3594199" y="1779497"/>
        <a:ext cx="3327201" cy="2395585"/>
      </dsp:txXfrm>
    </dsp:sp>
    <dsp:sp modelId="{D321A6D6-6675-4DDD-BCE8-9DD73D63F6DA}">
      <dsp:nvSpPr>
        <dsp:cNvPr id="0" name=""/>
        <dsp:cNvSpPr/>
      </dsp:nvSpPr>
      <dsp:spPr>
        <a:xfrm>
          <a:off x="3594199"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82441"/>
        <a:ext cx="3327201" cy="1597056"/>
      </dsp:txXfrm>
    </dsp:sp>
    <dsp:sp modelId="{F331EAC1-E065-490A-86A9-BCA5E84639C4}">
      <dsp:nvSpPr>
        <dsp:cNvPr id="0" name=""/>
        <dsp:cNvSpPr/>
      </dsp:nvSpPr>
      <dsp:spPr>
        <a:xfrm>
          <a:off x="7187576" y="182441"/>
          <a:ext cx="3327201" cy="3992641"/>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Required good visual representation to explain the concept of diffusion models</a:t>
          </a:r>
          <a:endParaRPr lang="en-US" sz="2100" kern="1200"/>
        </a:p>
      </dsp:txBody>
      <dsp:txXfrm>
        <a:off x="7187576" y="1779497"/>
        <a:ext cx="3327201" cy="2395585"/>
      </dsp:txXfrm>
    </dsp:sp>
    <dsp:sp modelId="{234E1289-9150-4AE6-A5BE-B2C12AC8BC1B}">
      <dsp:nvSpPr>
        <dsp:cNvPr id="0" name=""/>
        <dsp:cNvSpPr/>
      </dsp:nvSpPr>
      <dsp:spPr>
        <a:xfrm>
          <a:off x="7187576"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82441"/>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4:01:12.852"/>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368 87 24575,'0'0'0,"-4"0"0,-3 5 0,2 7 0,0 5 0,-4 5 0,1 3 0,1 3 0,2 0 0,1 2 0,-4-1 0,1 6 0,1 0 0,2-1 0,-5 0 0,-4 3 0,0-1 0,3-1 0,-4 4 0,-3-1 0,-3 3 0,2-1 0,-2-2 0,-2-9 0,4-2 0,-1-2 0,3-1 0,5 1 0,3 1 0,-2-5 0,2 0 0,2 7 0,1 6 0,3 8 0,-5 1 0,1-2 0,0-3 0,2-2 0,1-4 0,1-2 0,1-1 0,1-1 0,0 0 0,0-1 0,0 1 0,1 6 0,-1 5 0,0 1 0,0 4 0,0 4 0,0-3 0,0 3 0,0-4 0,0-4 0,0-3 0,0 1 0,0-2 0,0-1 0,0 3 0,0 5 0,0 3 0,0 5 0,0 3 0,0-4 0,0-5 0,0-5 0,0-5 0,0-3 0,0-2 0,0-2 0,0-1 0,0 0 0,5 6 0,7-5 0,5-1 0,-1 6 0,4-1 0,-4 1 0,2-1 0,8 5 0,2-1 0,3-7 0,0 5 0,5 3 0,1-6 0,4 0 0,-7 3 0,-2-6 0,3 5 0,-1-7 0,-1 0 0,-1 0 0,16-6 0,10 0 0,11 1 0,14 2 0,5-4 0,9 1 0,-5-5 0,-7-3 0,-14-5 0,-14-3 0,-11-2 0,-9 4 0,-6 0 0,14 4 0,4 0 0,16-2 0,10 4 0,23-1 0,11-3 0,8-2 0,-3-2 0,-12 4 0,-11-2 0,-19 0 0,-15-1 0,-13-2 0,3-1 0,-6-1 0,3-1 0,-3 0 0,-4-1 0,3 1 0,-2 0 0,-2 0 0,-2 0 0,-3-1 0,-1 1 0,5 0 0,4-5 0,1-1 0,-2-6 0,-2-4 0,-8-5 0,-3-8 0,-6-4 0,-1-6 0,1-6 0,2-5 0,-4 2 0,3 4 0,-5-1 0,-4 3 0,-3 5 0,-4-9 0,-2 2 0,-2-3 0,0 3 0,-1 4 0,0-3 0,1-2 0,-1-3 0,1-3 0,0-2 0,0 3 0,0 5 0,0 6 0,0 4 0,0 3 0,0 3 0,0 1 0,0 0 0,0-4 0,0-1 0,0-6 0,0 0 0,0 2 0,0 2 0,-6 2 0,1 2 0,-1-4 0,2-5 0,-5 0 0,1-4 0,0 2 0,3 3 0,-4 3 0,-5-3 0,-4 3 0,-4-5 0,2 2 0,-1 2 0,-2 8 0,-7 3 0,4-4 0,5 0 0,0-1 0,6 1 0,-2 5 0,-1 1 0,-3 1 0,-8 5 0,-8-7 0,-7-1 0,-6-2 0,-4 5 0,9-1 0,-1 1 0,11-2 0,4 0 0,3-2 0,2 6 0,0-1 0,0 5 0,0 5 0,5-1 0,-1-3 0,-6-3 0,5-3 0,-2 3 0,0-2 0,-1-2 0,-12 0 0,-1 3 0,-6-1 0,2-1 0,2 4 0,-13-7 0,-4-1 0,-8-2 0,-12-7 0,-5 5 0,-5-5 0,5 7 0,11 6 0,12 1 0,7 1 0,8 4 0,-5-2 0,11-1 0,-3-3 0,-1-2 0,-3-1 0,-9-8 0,2 5 0,10-1 0,5 7 0,6 6 0,8 0 0,3 5 0,0 2 0,5-1 0,-2 2 0,-1 1 0,-2 2 0,-9 2 0,-1 2 0,-2 0 0,0 1 0,-5 1 0,2 4 0,0 1 0,2 6 0,2-1 0,2-2 0,0 4 0,2-2 0,0 3 0,0 3 0,6 4 0,0-2 0,5 1 0,0-4 0,3-4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36.358"/>
    </inkml:context>
    <inkml:brush xml:id="br0">
      <inkml:brushProperty name="width" value="0.05" units="cm"/>
      <inkml:brushProperty name="height" value="0.05" units="cm"/>
      <inkml:brushProperty name="color" value="#E71224"/>
    </inkml:brush>
  </inkml:definitions>
  <inkml:trace contextRef="#ctx0" brushRef="#br0">1578 157 24575,'-21'1'0,"1"1"0,-1 1 0,1 0 0,0 2 0,0 0 0,-23 10 0,-109 55 0,127-57 0,-33 17 0,1 3 0,2 3 0,2 2 0,-73 66 0,47-26 0,-128 160 0,-37 111 0,227-325 0,-93 151 0,85-131 0,2 2 0,-17 49 0,11-17 0,-39 75 0,60-137 0,1 0 0,1 1 0,1 0 0,1 0 0,0 1 0,-2 26 0,1 110 0,6-119 0,0 17 0,2 0 0,2 0 0,3 0 0,2-1 0,2 0 0,2-1 0,3-1 0,1 0 0,38 69 0,126 178 0,-160-267 0,1-2 0,1-1 0,39 33 0,-31-30 0,-23-22 0,0-1 0,1 0 0,0 0 0,0-1 0,0 0 0,1 0 0,20 4 0,-3 1 0,67 20 0,0-3 0,2-5 0,171 17 0,299-23 0,-538-16 0,-1-1 0,0-2 0,1 0 0,-2-2 0,1-2 0,0 0 0,-1-2 0,-1-1 0,1-1 0,-2-1 0,33-20 0,2-10 0,-3-3 0,-1-2 0,69-75 0,-49 36 0,94-137 0,-145 184 0,-2-1 0,-1-1 0,-2-1 0,-2 0 0,-2-2 0,-2 0 0,12-60 0,-20 53 0,-1 1 0,-5-101 0,-2 78 0,2 12 0,-3-1 0,-3 0 0,-16-76 0,9 93 0,-2 2 0,-22-47 0,25 65 0,-1-2 0,-12-35 0,-36-87 0,52 123 0,-2 0 0,-1 0 0,-24-37 0,25 44 0,1-1 0,1 0 0,-11-37 0,6 18 0,7 22 0,0 1 0,-2 1 0,1-1 0,-15-17 0,-49-55 0,53 66 0,-52-66 0,-44-49 0,94 115 0,-1 1 0,-1 1 0,-48-32 0,-78-35 0,-4 8 0,-220-82 0,349 152-170,-1 0-1,0 2 0,-1 1 1,1 1-1,-1 2 0,0 0 1,-45 2-1,46 2-6655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42.538"/>
    </inkml:context>
    <inkml:brush xml:id="br0">
      <inkml:brushProperty name="width" value="0.05" units="cm"/>
      <inkml:brushProperty name="height" value="0.05" units="cm"/>
      <inkml:brushProperty name="color" value="#E71224"/>
    </inkml:brush>
  </inkml:definitions>
  <inkml:trace contextRef="#ctx0" brushRef="#br0">290 0 24575,'-3'61'0,"-15"92"0,4-57 0,12-81 0,-12 108 0,-48 195 0,49-264 0,2 0 0,2 0 0,3 1 0,2 1 0,2-1 0,3 0 0,9 59 0,2-47 0,27 90 0,-7-38 0,-21-76 0,-3-16 0,-2 0 0,2 28 0,-5-32 0,0 0 0,1 1 0,11 33 0,-12-47 0,1 0 0,1 1 0,0-1 0,0-1 0,1 1 0,0-1 0,1 0 0,0 0 0,12 11 0,42 40 0,-31-30 0,60 48 0,-74-67 0,0-1 0,1 0 0,0-2 0,0 0 0,1-1 0,1 0 0,-1-2 0,1 0 0,-1-1 0,1-1 0,1-1 0,-1 0 0,22-2 0,-5 0 0,172-5 0,-192 2 0,1 0 0,-1-1 0,1-1 0,-1 0 0,0-1 0,-1 0 0,0-2 0,25-15 0,5-8 0,53-49 0,-85 69 0,6-7 0,0-2 0,-2 0 0,-1-1 0,26-42 0,16-21 0,-46 67 0,-1 0 0,0-1 0,15-36 0,16-61 0,-34 94 0,0-8 0,-1 0 0,-1 0 0,-1 0 0,0-47 0,-9-121 0,1 167 0,-2 1 0,0 0 0,-2-1 0,-1 2 0,-2-1 0,-1 1 0,0 1 0,-2 0 0,-2 1 0,0 0 0,-1 1 0,-2 1 0,0 0 0,-40-37 0,-134-117 0,146 146 0,-63-35 0,80 50 0,9 6 0,-1 0 0,0 2 0,0 0 0,-1 2 0,-44-10 0,-176-44 0,154 36 0,48 13 0,21 6 0,1 1 0,-1 0 0,-38-3 0,-158 7 0,105 3 0,88-2-682,-35 5-1,23 2-6143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48.821"/>
    </inkml:context>
    <inkml:brush xml:id="br0">
      <inkml:brushProperty name="width" value="0.05" units="cm"/>
      <inkml:brushProperty name="height" value="0.05" units="cm"/>
      <inkml:brushProperty name="color" value="#E71224"/>
    </inkml:brush>
  </inkml:definitions>
  <inkml:trace contextRef="#ctx0" brushRef="#br0">1756 59 24575,'-18'9'0,"1"1"0,-28 23 0,3-2 0,-369 270 0,30 41 0,328-283 0,-57 82 0,73-93 0,13-17 0,-33 54 0,-29 104 0,3-4 0,18-57 0,-49 83 0,13-27 0,66-94 0,8-18 0,18-48 0,0 0 0,2 1 0,0-1 0,-4 42 0,6-14 0,4 66 0,0-30 0,4 60 0,1-129 0,0-1 0,1 1 0,1-2 0,0 1 0,2-1 0,17 32 0,-5-10 0,-6-10 0,2 0 0,0-1 0,2-1 0,35 42 0,-37-53 0,1-1 0,0 0 0,1-2 0,1 0 0,0 0 0,1-2 0,0-1 0,1 0 0,40 12 0,-24-12 0,1-2 0,0-1 0,1-2 0,75-1 0,-22-4 0,165-4 0,-229 2 0,0-2 0,0-1 0,-1-1 0,44-16 0,-26 5 0,80-44 0,-94 42 0,-1-1 0,41-36 0,50-56 0,21-17 0,-56 54 0,-3-4 0,105-131 0,-116 126 0,158-209 0,-208 259 0,20-40 0,-36 61 0,-1 1 0,0-2 0,-1 1 0,0 0 0,-1-1 0,2-26 0,-5-135 0,-2 77 0,1 81 0,0 0 0,-1 1 0,-1-1 0,0 1 0,-7-18 0,-34-76 0,27 73 0,-19-63 0,32 85 0,0 0 0,-1 1 0,-1 0 0,0 0 0,-1 0 0,-1 1 0,0 0 0,-1 0 0,0 1 0,0 0 0,-17-14 0,13 14 0,6 6 0,0-1 0,0 1 0,1-1 0,-1 0 0,2 0 0,-1-1 0,1 0 0,0 0 0,-7-17 0,4 1 0,0 0 0,-2 1 0,-1 0 0,-1 0 0,0 2 0,-2-1 0,-29-33 0,19 27 0,-23-33 0,32 39 0,-1 1 0,-1 1 0,-39-36 0,16 21 0,-34-41 0,3 4 0,66 67 0,1-1 0,-1 1 0,1-1 0,0 0 0,0-1 0,1 1 0,0-1 0,-4-12 0,-1-6 0,-4-28 0,10 43 0,-6-43 0,5 32 0,-8-33 0,6 34-682,-5-36-1,8 33-6143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4:01:18.302"/>
    </inkml:context>
    <inkml:brush xml:id="br0">
      <inkml:brushProperty name="width" value="0.1" units="cm"/>
      <inkml:brushProperty name="height" value="0.1" units="cm"/>
      <inkml:brushProperty name="color" value="#AE198D"/>
      <inkml:brushProperty name="inkEffects" value="galaxy"/>
      <inkml:brushProperty name="anchorX" value="1053.77075"/>
      <inkml:brushProperty name="anchorY" value="746.37567"/>
      <inkml:brushProperty name="scaleFactor" value="0.5"/>
    </inkml:brush>
  </inkml:definitions>
  <inkml:trace contextRef="#ctx0" brushRef="#br0">679 0 24575,'0'0'0,"-5"5"0,-13 2 0,-5 5 0,-4 4 0,-4 5 0,1-3 0,-1 3 0,0 1 0,-4 3 0,5 0 0,7 2 0,-4 6 0,6 1 0,4 1 0,6-2 0,-7 5 0,-3 9 0,3 0 0,-3 10 0,-1 1 0,4 8 0,4 0 0,-1-1 0,-3-7 0,-2-2 0,3-8 0,-2 0 0,3-6 0,-1-9 0,3 1 0,3-3 0,4 5 0,-2-1 0,1 0 0,2-2 0,2-1 0,1-2 0,2-1 0,0 0 0,1-1 0,0 0 0,1 0 0,-1 0 0,0 0 0,0 0 0,0 0 0,1 0 0,-1 0 0,0 0 0,0 1 0,0 4 0,-1 2 0,1-2 0,6 0 0,0-1 0,5 4 0,-1 0 0,5-2 0,-2-1 0,-2 4 0,7-1 0,-1-1 0,-3-1 0,2-3 0,2-1 0,-2-1 0,2-6 0,7 5 0,9 0 0,3 6 0,0 7 0,4 0 0,-1 4 0,3 9 0,-2-8 0,-2 2 0,-4-10 0,-2-11 0,-3 2 0,-6-1 0,4-1 0,-6 1 0,1-1 0,0 1 0,7 0 0,1 6 0,7-6 0,6 0 0,4 0 0,-1-7 0,-3 0 0,-10 1 0,-5-5 0,-3 1 0,0-3 0,-2-5 0,2 3 0,0 3 0,1 3 0,0-3 0,1-2 0,0 1 0,1-3 0,5-2 0,-6 1 0,6-2 0,11-1 0,16 2 0,5-1 0,3-1 0,-1-3 0,4-1 0,-9-2 0,-3-2 0,-3 1 0,-6-2 0,-2-5 0,1-6 0,-6 1 0,3-6 0,0-2 0,9 1 0,-3-1 0,12-3 0,1 4 0,6-7 0,-1 4 0,-3-2 0,3 5 0,-3-7 0,-2 4 0,-3-6 0,-3 3 0,-2-6 0,-1 5 0,-1-6 0,-6-1 0,6 1 0,0-6 0,-4 7 0,-1-6 0,12-14 0,-10-1 0,-10 2 0,3-7 0,-4-2 0,-9 0 0,-9-1 0,-9 1 0,-7 6 0,-4 0 0,-4 1 0,-1 4 0,-1 0 0,0-2 0,1 4 0,0-1 0,0 3 0,1-7 0,0 3 0,0 3 0,0-2 0,-6-1 0,0 3 0,-5 4 0,0-2 0,-4 8 0,2 3 0,3 3 0,-3 1 0,-3-5 0,-4-6 0,3-5 0,-9-7 0,-1-8 0,3 2 0,-5-1 0,-2 6 0,0 6 0,1 6 0,-6 5 0,6 3 0,1 2 0,1 2 0,-5 0 0,-5 0 0,-12-1 0,-22 1 0,-21-1 0,-25-6 0,-14 6 0,-10-6 0,13 1 0,9 6 0,24-4 0,22 5 0,12 2 0,15 5 0,8 5 0,7 6 0,4 3 0,2 4 0,6-5 0,0 1 0,0 0 0,-8 1 0,-13 1 0,-7 2 0,-13-6 0,-14 1 0,-1 0 0,5 1 0,0-3 0,-3-6 0,-7 2 0,8 1 0,3 3 0,11-4 0,10 3 0,8 2 0,6 2 0,5 2 0,2 1 0,1 1 0,1 1 0,0 0 0,-1 1 0,-6-1 0,5-5 0,0 0 0,1-1 0,0 2 0,0 0 0,0 2 0,-1 1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23:29:46.196"/>
    </inkml:context>
    <inkml:brush xml:id="br0">
      <inkml:brushProperty name="width" value="0.05" units="cm"/>
      <inkml:brushProperty name="height" value="0.05" units="cm"/>
      <inkml:brushProperty name="color" value="#E71224"/>
    </inkml:brush>
  </inkml:definitions>
  <inkml:trace contextRef="#ctx0" brushRef="#br0">1 146 24575,'-1'367'-138,"3"436"-633,4-658 788,6-1 0,6 0 0,7-1 0,61 199 0,-64-275 395,46 98 0,-54-131-412,12 40 0,-1 0 0,-17-53 0,1 1 0,1-1 0,1-1 0,19 28 0,81 130 0,-28-41 0,-36-67 0,3-1 0,4-3 0,68 66 0,-61-73 0,72 65 0,-111-106 0,0-1 0,2-1 0,0-1 0,35 16 0,-34-21 0,38 9 0,-36-12 0,32 14 0,123 61 0,-170-77 0,0-1 0,0 0 0,1 0 0,-1-1 0,1-1 0,23 2 0,80-5 0,-57-1 0,19 2 0,-21 0 0,0-1 0,95-16 0,-104 8 0,-1-2 0,0-3 0,-1-1 0,86-42 0,-50 10 0,94-69 0,-135 85 0,-2-3 0,0 0 0,62-76 0,-94 101 0,0-1 0,0 0 0,-1 0 0,0 0 0,7-17 0,-9 13 0,0 1 0,-1-1 0,-1 0 0,0 0 0,0-21 0,3-125-95,6-174-380,-20 1 170,5 299 305,0-1 0,-3 1 0,-1 1 0,-1-1 0,-18-42 0,-21-65 386,-35-169 0,53 187-283,2 32-103,-4 1 0,-83-161 0,78 179 0,-72-107 0,89 152 0,-1 1 0,-1 0 0,-1 2 0,-1 0 0,-1 2 0,-46-32 0,-28-12 0,28 17 0,-110-56 0,143 89 0,-1 2 0,-73-17 0,15 6 0,-200-75 0,222 71 0,-1 1 0,2-3 0,-90-52 0,143 70 0,0 2 0,0 0 0,-2 1 0,1 1 0,-1 2 0,0 0 0,-1 1 0,0 1 0,1 1 0,-2 2 0,-27 0 0,-501 7 0,548-6 0,0 1 0,-1 1 0,1-1 0,-1 1 0,1 0 0,0 0 0,0 0 0,-9 4 0,12-3 0,0-1 0,-1 0 0,1 1 0,0 0 0,1-1 0,-1 1 0,0 0 0,0 0 0,1 0 0,-1 0 0,1 0 0,0 1 0,-1-1 0,1 0 0,0 1 0,0-1 0,1 0 0,-1 1 0,0-1 0,0 5 0,-1 18-1365,1-2-5461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23:29:49.192"/>
    </inkml:context>
    <inkml:brush xml:id="br0">
      <inkml:brushProperty name="width" value="0.05" units="cm"/>
      <inkml:brushProperty name="height" value="0.05" units="cm"/>
      <inkml:brushProperty name="color" value="#E71224"/>
    </inkml:brush>
  </inkml:definitions>
  <inkml:trace contextRef="#ctx0" brushRef="#br0">16 0 24575,'-1'440'0,"3"488"0,19-600 0,-14-273 0,3 0 0,2 0 0,36 96 0,-36-127 0,0-1 0,1 0 0,2-1 0,17 20 0,6 11 0,-7-7 0,3-1 0,72 76 0,-60-77 0,275 256 0,-307-287 0,-1 1 0,-1 0 0,15 23 0,-18-25 0,0 1 0,0-1 0,1-1 0,1 0 0,21 18 0,-13-15 0,-2 1 0,0 1 0,25 31 0,-29-31 0,1 0 0,1-1 0,0 0 0,1-2 0,18 13 0,-2-9 0,1-1 0,1-2 0,50 15 0,4 2 0,-49-18 0,1 0 0,0-3 0,57 8 0,28 7 0,-82-15 0,0-2 0,56 5 0,-52-12 0,0-1 0,0-2 0,1-3 0,87-19 0,-55 0 0,-1-3 0,-2-3 0,-1-4 0,-1-3 0,-2-4 0,90-66 0,-135 86 0,-2-1 0,0-2 0,44-52 0,54-92 0,-102 137 0,38-57 0,-4-2 0,-4-4 0,-4-1 0,-4-2 0,34-112 0,-67 162 0,-2-1 0,-2 1 0,1-72 0,-7 94 0,2-42 0,-3 0 0,-3 0 0,-3 1 0,-3 0 0,-2 0 0,-4 0 0,-36-100 0,40 136 0,-2 0 0,-1 0 0,-1 1 0,-2 1 0,0 1 0,-28-32 0,42 56 0,-230-246 0,199 217 0,-2 2 0,-1 2 0,-1 1 0,-1 2 0,-58-27 0,-15 5 0,-124-34 0,-124-16 0,340 91 0,-120-27 0,0 6 0,-2 6 0,-276-5 0,326 26 0,-165 5 0,194 2 0,0 2 0,-69 19 0,-119 46 0,234-68 0,-36 11 0,1 1 0,-1-3 0,-76 12 0,123-26-170,1 0-1,0 0 0,-1 0 1,1 1-1,0 0 0,0 0 1,-7 4-1,-4 5-6655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18:10.057"/>
    </inkml:context>
    <inkml:brush xml:id="br0">
      <inkml:brushProperty name="width" value="0.05" units="cm"/>
      <inkml:brushProperty name="height" value="0.05" units="cm"/>
      <inkml:brushProperty name="color" value="#E71224"/>
    </inkml:brush>
  </inkml:definitions>
  <inkml:trace contextRef="#ctx0" brushRef="#br0">0 6 24575,'19'29'0,"15"36"0,-9-16 0,165 259 0,-17-30 0,-132-189 0,-13-27 0,-26-59 0,0 1 0,0-1 0,1 0 0,0 0 0,0 0 0,0 0 0,0 0 0,0-1 0,0 1 0,1-1 0,6 4 0,-6-5 0,0 1 0,-1 1 0,1-1 0,-1 0 0,1 1 0,-1 0 0,0 0 0,0 0 0,0 0 0,4 6 0,78 156 0,-74-147 0,1 0 0,1 0 0,0-2 0,2 1 0,26 22 0,10 13 0,-21-17 0,-18-20 0,0-1 0,2 0 0,26 22 0,-14-17 0,36 27 0,2-3 0,102 53 0,-154-91 0,0-1 0,1 0 0,-1-1 0,1-1 0,-1 1 0,21-1 0,81-3 0,-50-2 0,21 4 0,71-3 0,-150 1 0,0 0 0,0 0 0,-1 0 0,1 0 0,0-1 0,-1 0 0,0 0 0,1-1 0,-1 0 0,0 0 0,0 0 0,5-5 0,1-2 0,-1 0 0,-1 0 0,13-19 0,-3 4 0,-5 8 0,23-20 0,-24 25 0,-1-1 0,0 0 0,17-24 0,-18 18 0,-2 1 0,0-2 0,-1 1 0,-1-1 0,-1 0 0,0-1 0,-2 1 0,3-31 0,-2-17 0,-6-87 0,-1 55 0,3 17 0,-3-88 0,-2 153 0,0 0 0,-1 0 0,-1 0 0,-1 0 0,0 1 0,-20-32 0,16 32 0,-2 0 0,0 0 0,0 1 0,-25-21 0,-6-8 0,26 28 0,0 1 0,-2 1 0,0 0 0,0 1 0,-35-16 0,-26-18 0,40 23 0,-1 3 0,-2 1 0,-75-25 0,92 38 0,0 0 0,0 2 0,-1 2 0,-46-3 0,-116 9 0,72 1 0,-748-3-1365,840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04.093"/>
    </inkml:context>
    <inkml:brush xml:id="br0">
      <inkml:brushProperty name="width" value="0.05" units="cm"/>
      <inkml:brushProperty name="height" value="0.05" units="cm"/>
      <inkml:brushProperty name="color" value="#E71224"/>
    </inkml:brush>
  </inkml:definitions>
  <inkml:trace contextRef="#ctx0" brushRef="#br0">216 1879 24575,'1'6'0,"1"0"0,-1-1 0,1 1 0,0-1 0,1 0 0,-1 0 0,1 0 0,0 0 0,0 0 0,1 0 0,-1-1 0,7 6 0,5 10 0,56 75 0,5-4 0,3-3 0,4-4 0,109 86 0,249 188 0,-327-280 0,-94-66 0,-9-4 0,-1 0 0,0 1 0,13 14 0,-18-17 0,0-1 0,0 1 0,1-1 0,0 0 0,0-1 0,0 1 0,0-1 0,1 0 0,-1-1 0,1 1 0,0-1 0,14 4 0,2-2 0,-1 2 0,0 1 0,31 15 0,-33-14 0,0 0 0,1-1 0,0-1 0,25 4 0,75-1 0,-39-5 0,371 10 0,-381-19 0,1-3 0,-1-3 0,-1-3 0,91-29 0,-87 15 0,-1-3 0,-2-4 0,85-52 0,-60 24 0,143-121 0,-207 154 0,37-41 0,-57 55 0,0-1 0,-1 0 0,-1-1 0,0 0 0,8-20 0,-13 21 0,-1 0 0,5-21 0,6-20 0,-6 27 0,-2-1 0,-1 1 0,-2-1 0,-1 0 0,-1-1 0,-2 1 0,-1 0 0,-4-37 0,2 51 0,-1 1 0,-1 0 0,0 0 0,-1 0 0,-10-20 0,-41-72 0,-61-68 0,82 126 0,-339-412 0,299 376 0,36 44 0,-83-70 0,-55-22 0,90 69 0,-195-125 0,252 172 0,-33-29 0,37 27 0,-46-28 0,34 28 0,-80-46 0,-197-77 0,229 111 0,-156-34 0,199 60 0,-2 1 0,1 2 0,0 2 0,-80 9 0,49 3 0,-142 41 0,183-41 0,1 3 0,-57 31 0,-16 8 0,-22-12 0,41-15 0,19-4 0,-66 25 0,118-40 0,0 1 0,1 0 0,0 2 0,1-1 0,0 2 0,-15 13 0,25-19 0,1-1 0,-1 1 0,1-1 0,0 1 0,1 0 0,-1 0 0,1 0 0,0 0 0,0 1 0,0-1 0,1 0 0,0 1 0,-1 8 0,0 9 0,1 0 0,3 23 0,-1-14 0,2 387 0,-4-291 0,1-121 0,0 1 0,1-1 0,0 1 0,0-1 0,0 0 0,1 0 0,0 1 0,0-1 0,1 0 0,0-1 0,0 1 0,1 0 0,0-1 0,0 0 0,0 0 0,1 0 0,6 6 0,1 2 0,0 0 0,10 18 0,5 6 0,-9-13 0,-12-16 0,0 0 0,1 0 0,0-1 0,0 0 0,12 10 0,-10-12-227,-1 0-1,0 1 1,0 0-1,0 1 1,10 14-1,-6-2-6598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07.992"/>
    </inkml:context>
    <inkml:brush xml:id="br0">
      <inkml:brushProperty name="width" value="0.05" units="cm"/>
      <inkml:brushProperty name="height" value="0.05" units="cm"/>
      <inkml:brushProperty name="color" value="#E71224"/>
    </inkml:brush>
  </inkml:definitions>
  <inkml:trace contextRef="#ctx0" brushRef="#br0">787 184 24575,'-334'0'0,"328"-1"0,1 1 0,-1 1 0,1-1 0,-1 1 0,1 0 0,-1 0 0,1 1 0,0-1 0,-6 4 0,9-4 0,0 1 0,-1-1 0,1 1 0,0 0 0,0 0 0,0 0 0,0 0 0,0 0 0,1 0 0,-1 1 0,0-1 0,1 1 0,0-1 0,0 1 0,0-1 0,0 1 0,0 0 0,0-1 0,0 6 0,-1 8 0,1 1 0,0 24 0,2-24 0,-1-1 0,-3 21 0,2-31 0,-1-1 0,1 1 0,-1-1 0,0 1 0,0-1 0,0 1 0,-1-1 0,0 0 0,0 0 0,-5 5 0,0-1 0,-1 0 0,0-1 0,-11 8 0,14-12 0,1 0 0,0 0 0,0 0 0,0 0 0,0 1 0,1 0 0,-1 0 0,1 0 0,1 1 0,-1-1 0,1 1 0,0 0 0,0 0 0,0 0 0,-1 7 0,-25 160 0,28-167 0,-5 23 0,-1 1 0,-2-1 0,-1-1 0,-18 38 0,16-43 0,2 2 0,0 0 0,2 0 0,0 0 0,2 1 0,-4 38 0,9-44 0,0 1 0,-1-1 0,-1 0 0,-1 0 0,-12 35 0,9-35 0,1 0 0,0 1 0,2-1 0,-3 38 0,5 85 0,3-100 0,0-30 0,0-1 0,1 0 0,0 0 0,1 0 0,0 0 0,1-1 0,0 1 0,1-1 0,1 0 0,-1 0 0,10 11 0,3 4 0,2-1 0,1-1 0,27 24 0,-31-33 0,2-2 0,-1 0 0,2 0 0,36 15 0,1 3 0,-31-17 0,0 0 0,0-2 0,1 0 0,1-2 0,-1-1 0,2-2 0,-1 0 0,1-2 0,0-1 0,37 0 0,-9-4 0,218-4 0,-261 3 0,1-1 0,-1-1 0,0 0 0,0-1 0,21-9 0,63-37 0,-11 5 0,-71 38 0,0-1 0,-1 0 0,0-2 0,-1 1 0,0-2 0,0 0 0,13-14 0,1-6 0,-1-1 0,-2-2 0,-1 0 0,-1-2 0,31-67 0,63-202 0,-95 243 0,11-38 0,24-116 0,-46 159 0,-3-1 0,-2 1 0,-3-99 0,-4 50 0,2 59 0,-10-87 0,6 119 0,-1 1 0,0-1 0,-1 1 0,-1-1 0,0 1 0,-1 1 0,0-1 0,-1 1 0,-1 1 0,0 0 0,-1 0 0,0 0 0,0 1 0,-1 1 0,-1 0 0,0 0 0,0 1 0,-1 1 0,0 0 0,-25-10 0,-81-38 0,105 51 0,-1 0 0,0 1 0,0 1 0,0 0 0,-28-2 0,-82 6 0,64 1 0,28 1 0,1 1 0,0 2 0,0 0 0,-38 15 0,39-12 0,16-5 0,0 2 0,0 0 0,0 0 0,1 2 0,0-1 0,1 2 0,-1 0 0,-16 16 0,22-19 0,1 2 0,0-1 0,1 1 0,-1 0 0,1 0 0,1 1 0,0 0 0,0 0 0,1 0 0,0 0 0,1 1 0,0-1 0,0 1 0,-2 15 0,3 4-682,1 31-1,2-33-6143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11.924"/>
    </inkml:context>
    <inkml:brush xml:id="br0">
      <inkml:brushProperty name="width" value="0.05" units="cm"/>
      <inkml:brushProperty name="height" value="0.05" units="cm"/>
      <inkml:brushProperty name="color" value="#E71224"/>
    </inkml:brush>
  </inkml:definitions>
  <inkml:trace contextRef="#ctx0" brushRef="#br0">0 1882 24575,'0'2'0,"1"0"0,-1 0 0,1 0 0,-1 0 0,1 0 0,0 0 0,0 0 0,0 0 0,0 0 0,0-1 0,0 1 0,1 0 0,1 2 0,24 22 0,-14-14 0,23 23 0,1-3 0,63 43 0,92 42 0,-155-100 0,0-1 0,1-2 0,43 10 0,-69-20 0,73 17 0,-44-12 0,59 21 0,298 95 0,-341-110 0,0-3 0,0-2 0,113 4 0,653-17 0,-808 2 0,-1 0 0,0-1 0,0-1 0,0 0 0,0-1 0,0 0 0,0-1 0,12-7 0,17-10 0,41-29 0,-58 34 0,31-21 0,-2-3 0,-3-2 0,91-94 0,111-173 0,-237 287 0,-2 0 0,-1-1 0,0 0 0,-2-1 0,-1 0 0,-1-1 0,10-42 0,-15 45 0,-1 0 0,-1-1 0,-1 1 0,-1 0 0,-1-1 0,-2 1 0,0 0 0,-1-1 0,-8-27 0,7 37 0,-1 0 0,-1 1 0,0 0 0,0 0 0,-10-13 0,-45-58 0,42 61 0,2 3 0,-1 2 0,0 0 0,-2 1 0,-23-16 0,-22-19 0,24 20 0,-1 2 0,-2 2 0,-50-24 0,82 45 0,-27-17 0,-55-43 0,59 40 0,-69-41 0,-89-53 0,11 7 0,107 72 0,-10-6 0,-3 3 0,-98-35 0,126 58 0,2-3 0,-106-61 0,151 79 0,0 1 0,-1 0 0,0 0 0,0 2 0,0 0 0,-1 0 0,1 1 0,-21-1 0,-14 2 0,-60 4 0,25 1 0,2-4 0,-78 3 0,135 3-1365,6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15.478"/>
    </inkml:context>
    <inkml:brush xml:id="br0">
      <inkml:brushProperty name="width" value="0.05" units="cm"/>
      <inkml:brushProperty name="height" value="0.05" units="cm"/>
      <inkml:brushProperty name="color" value="#E71224"/>
    </inkml:brush>
  </inkml:definitions>
  <inkml:trace contextRef="#ctx0" brushRef="#br0">0 1608 24575,'2'2'0,"0"0"0,0 0 0,0 0 0,-1 1 0,1-1 0,-1 0 0,1 1 0,1 4 0,5 9 0,39 64 0,3-3 0,4-1 0,65 69 0,408 372 0,-487-483 0,1-2 0,1-1 0,76 40 0,150 51 0,-226-107 0,1-1 0,0-3 0,83 12 0,-41-15 0,94-4 0,-128-5 0,31 1 0,87-12 0,402-104 0,-377 58 0,-168 48 0,-1-1 0,-1-1 0,0-1 0,-1-1 0,30-24 0,-47 32 0,-1 1 0,1-1 0,-1 0 0,0 0 0,-1-1 0,1 1 0,5-14 0,0-3 0,8-28 0,9-20 0,-5 19 0,-2-1 0,26-105 0,-3-117 0,-43 268 0,3-20 0,-1 1 0,-2-34 0,-1 51 0,0 0 0,-1 0 0,1 1 0,-2-1 0,1 1 0,-1-1 0,-1 1 0,0 0 0,0 0 0,-9-12 0,-87-97 0,1 3 0,75 82 0,-2 1 0,-1 1 0,-55-47 0,27 34 0,-73-44 0,111 75 0,1 0 0,1-2 0,0 0 0,-18-22 0,17 19 0,0-1 0,-34-25 0,-182-123 0,220 158 0,0 2 0,-23-10 0,-10-5 0,-226-150 0,233 149 0,28 16 0,-1 0 0,1 0 0,-13-12 0,20 15 0,0 0 0,1 0 0,-1 0 0,0 0 0,1 0 0,0-1 0,0 0 0,0 1 0,0-1 0,1 0 0,-1 0 0,1 0 0,-1-7 0,-2-52 0,5 52 0,-1 1 0,-1-1 0,0 1 0,0-1 0,-1 1 0,0 0 0,-7-19 0,0 11 0,0 1 0,-2 1 0,0 0 0,-1 0 0,-16-16 0,-74-65 0,93 89 0,0 0 0,0 1 0,-1 0 0,0 1 0,-1 0 0,0 0 0,0 1 0,0 0 0,0 1 0,-1 1 0,1-1 0,-1 2 0,0 0 0,0 0 0,-18 0 0,12 2 0,-1 0 0,0 1 0,1 1 0,-1 0 0,-28 9 0,24-5 0,-1-1 0,-1 0 0,-44 1 0,-77-7 0,58-1 0,63 1 66,14 1-24,0-1 0,1 2 1,-1-1-1,0 1 0,-13 4 0,21-5-109,0 1 0,1 0-1,-1 1 1,1-1 0,-1 0-1,1 1 1,-1-1-1,1 1 1,0 0 0,0 0-1,0 0 1,0 0 0,0 0-1,0 0 1,1 0-1,-1 1 1,1-1 0,-1 0-1,1 1 1,0 0-1,0-1 1,0 1 0,0 0-1,0 5 1,-3 14-6759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F1433-E808-43E3-99BF-A22C29450205}"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DE043-0212-4A5A-AB98-BC8B8FE27F85}" type="slidenum">
              <a:rPr lang="en-US" smtClean="0"/>
              <a:t>‹#›</a:t>
            </a:fld>
            <a:endParaRPr lang="en-US"/>
          </a:p>
        </p:txBody>
      </p:sp>
    </p:spTree>
    <p:extLst>
      <p:ext uri="{BB962C8B-B14F-4D97-AF65-F5344CB8AC3E}">
        <p14:creationId xmlns:p14="http://schemas.microsoft.com/office/powerpoint/2010/main" val="113882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browse products, such as enhanced visible color (see Figure 3) or false color, are constructed by setting each RGB channel to one specific reflectance band.</a:t>
            </a:r>
          </a:p>
        </p:txBody>
      </p:sp>
      <p:sp>
        <p:nvSpPr>
          <p:cNvPr id="4" name="Slide Number Placeholder 3"/>
          <p:cNvSpPr>
            <a:spLocks noGrp="1"/>
          </p:cNvSpPr>
          <p:nvPr>
            <p:ph type="sldNum" sz="quarter" idx="5"/>
          </p:nvPr>
        </p:nvSpPr>
        <p:spPr/>
        <p:txBody>
          <a:bodyPr/>
          <a:lstStyle/>
          <a:p>
            <a:fld id="{925BDA2E-0F52-4456-AFC6-6546CA7F116D}" type="slidenum">
              <a:rPr lang="en-US" smtClean="0"/>
              <a:t>11</a:t>
            </a:fld>
            <a:endParaRPr lang="en-US"/>
          </a:p>
        </p:txBody>
      </p:sp>
    </p:spTree>
    <p:extLst>
      <p:ext uri="{BB962C8B-B14F-4D97-AF65-F5344CB8AC3E}">
        <p14:creationId xmlns:p14="http://schemas.microsoft.com/office/powerpoint/2010/main" val="166358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Unet</a:t>
            </a:r>
            <a:r>
              <a:rPr lang="en-US" sz="1200" dirty="0"/>
              <a:t> is able to capture structure but since there are no carbonates, it results in very similar images improving the score</a:t>
            </a:r>
          </a:p>
          <a:p>
            <a:endParaRPr lang="en-US" dirty="0"/>
          </a:p>
        </p:txBody>
      </p:sp>
      <p:sp>
        <p:nvSpPr>
          <p:cNvPr id="4" name="Slide Number Placeholder 3"/>
          <p:cNvSpPr>
            <a:spLocks noGrp="1"/>
          </p:cNvSpPr>
          <p:nvPr>
            <p:ph type="sldNum" sz="quarter" idx="5"/>
          </p:nvPr>
        </p:nvSpPr>
        <p:spPr/>
        <p:txBody>
          <a:bodyPr/>
          <a:lstStyle/>
          <a:p>
            <a:fld id="{925BDA2E-0F52-4456-AFC6-6546CA7F116D}" type="slidenum">
              <a:rPr lang="en-US" smtClean="0"/>
              <a:t>16</a:t>
            </a:fld>
            <a:endParaRPr lang="en-US"/>
          </a:p>
        </p:txBody>
      </p:sp>
    </p:spTree>
    <p:extLst>
      <p:ext uri="{BB962C8B-B14F-4D97-AF65-F5344CB8AC3E}">
        <p14:creationId xmlns:p14="http://schemas.microsoft.com/office/powerpoint/2010/main" val="50177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rgbClr val="111827"/>
                </a:solidFill>
                <a:latin typeface="Charter"/>
                <a:ea typeface="+mn-ea"/>
                <a:cs typeface="+mn-cs"/>
              </a:rPr>
              <a:t>diffusion models are machine learning systems that are trained to </a:t>
            </a:r>
            <a:r>
              <a:rPr lang="en-US" i="1" kern="1200" dirty="0">
                <a:solidFill>
                  <a:srgbClr val="111827"/>
                </a:solidFill>
                <a:latin typeface="Charter"/>
                <a:ea typeface="+mn-ea"/>
                <a:cs typeface="+mn-cs"/>
              </a:rPr>
              <a:t>denoise</a:t>
            </a:r>
            <a:r>
              <a:rPr lang="en-US" kern="1200" dirty="0">
                <a:solidFill>
                  <a:srgbClr val="111827"/>
                </a:solidFill>
                <a:latin typeface="Charter"/>
                <a:ea typeface="+mn-ea"/>
                <a:cs typeface="+mn-cs"/>
              </a:rPr>
              <a:t> random Gaussian noise step by step, to get to a sample of interest, such as an </a:t>
            </a:r>
            <a:r>
              <a:rPr lang="en-US" i="1" kern="1200" dirty="0">
                <a:solidFill>
                  <a:srgbClr val="111827"/>
                </a:solidFill>
                <a:latin typeface="Charter"/>
                <a:ea typeface="+mn-ea"/>
                <a:cs typeface="+mn-cs"/>
              </a:rPr>
              <a:t>image</a:t>
            </a:r>
            <a:endParaRPr lang="en-US" dirty="0"/>
          </a:p>
          <a:p>
            <a:endParaRPr lang="en-US" dirty="0"/>
          </a:p>
        </p:txBody>
      </p:sp>
      <p:sp>
        <p:nvSpPr>
          <p:cNvPr id="4" name="Slide Number Placeholder 3"/>
          <p:cNvSpPr>
            <a:spLocks noGrp="1"/>
          </p:cNvSpPr>
          <p:nvPr>
            <p:ph type="sldNum" sz="quarter" idx="5"/>
          </p:nvPr>
        </p:nvSpPr>
        <p:spPr/>
        <p:txBody>
          <a:bodyPr/>
          <a:lstStyle/>
          <a:p>
            <a:fld id="{925BDA2E-0F52-4456-AFC6-6546CA7F116D}" type="slidenum">
              <a:rPr lang="en-US" smtClean="0"/>
              <a:t>40</a:t>
            </a:fld>
            <a:endParaRPr lang="en-US"/>
          </a:p>
        </p:txBody>
      </p:sp>
    </p:spTree>
    <p:extLst>
      <p:ext uri="{BB962C8B-B14F-4D97-AF65-F5344CB8AC3E}">
        <p14:creationId xmlns:p14="http://schemas.microsoft.com/office/powerpoint/2010/main" val="289516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E229-4EC9-4DEF-6860-EA4C7CFD1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426F87-3540-FEE5-5119-5675577B3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9E3046-82E5-4D54-4A63-C6DEE7A2F86C}"/>
              </a:ext>
            </a:extLst>
          </p:cNvPr>
          <p:cNvSpPr>
            <a:spLocks noGrp="1"/>
          </p:cNvSpPr>
          <p:nvPr>
            <p:ph type="dt" sz="half" idx="10"/>
          </p:nvPr>
        </p:nvSpPr>
        <p:spPr/>
        <p:txBody>
          <a:bodyPr/>
          <a:lstStyle/>
          <a:p>
            <a:fld id="{D707D9B4-9203-4B63-AADA-E77D00A2556E}" type="datetime1">
              <a:rPr lang="en-US" smtClean="0"/>
              <a:t>9/18/2024</a:t>
            </a:fld>
            <a:endParaRPr lang="en-US"/>
          </a:p>
        </p:txBody>
      </p:sp>
      <p:sp>
        <p:nvSpPr>
          <p:cNvPr id="5" name="Footer Placeholder 4">
            <a:extLst>
              <a:ext uri="{FF2B5EF4-FFF2-40B4-BE49-F238E27FC236}">
                <a16:creationId xmlns:a16="http://schemas.microsoft.com/office/drawing/2014/main" id="{63DF79FA-CB0D-4E63-12EC-B1B5AA580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C120A-91C2-B539-C8D9-09FA6B99E76A}"/>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16041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E4D7-AB43-D97E-56C0-EB0084C16C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07642F-3752-321D-3628-3D7A60CEB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C12D8-1447-1250-AE43-65F7278FF50A}"/>
              </a:ext>
            </a:extLst>
          </p:cNvPr>
          <p:cNvSpPr>
            <a:spLocks noGrp="1"/>
          </p:cNvSpPr>
          <p:nvPr>
            <p:ph type="dt" sz="half" idx="10"/>
          </p:nvPr>
        </p:nvSpPr>
        <p:spPr/>
        <p:txBody>
          <a:bodyPr/>
          <a:lstStyle/>
          <a:p>
            <a:fld id="{BDFB7EF1-1A9B-4F57-AD78-112F0021B25D}" type="datetime1">
              <a:rPr lang="en-US" smtClean="0"/>
              <a:t>9/18/2024</a:t>
            </a:fld>
            <a:endParaRPr lang="en-US"/>
          </a:p>
        </p:txBody>
      </p:sp>
      <p:sp>
        <p:nvSpPr>
          <p:cNvPr id="5" name="Footer Placeholder 4">
            <a:extLst>
              <a:ext uri="{FF2B5EF4-FFF2-40B4-BE49-F238E27FC236}">
                <a16:creationId xmlns:a16="http://schemas.microsoft.com/office/drawing/2014/main" id="{E12837E7-1B9A-F61C-5282-F72380FB5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F4EC3-3959-F653-F84A-B413F9346F0B}"/>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66546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BA0E8-95E7-C95A-4D21-14110331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38FFA-F2D6-18A5-8792-C6E901A18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B2994-6618-EC04-D39E-25BD9B467638}"/>
              </a:ext>
            </a:extLst>
          </p:cNvPr>
          <p:cNvSpPr>
            <a:spLocks noGrp="1"/>
          </p:cNvSpPr>
          <p:nvPr>
            <p:ph type="dt" sz="half" idx="10"/>
          </p:nvPr>
        </p:nvSpPr>
        <p:spPr/>
        <p:txBody>
          <a:bodyPr/>
          <a:lstStyle/>
          <a:p>
            <a:fld id="{4F945FC5-53E7-4414-9C2A-18D642CB4FD1}" type="datetime1">
              <a:rPr lang="en-US" smtClean="0"/>
              <a:t>9/18/2024</a:t>
            </a:fld>
            <a:endParaRPr lang="en-US"/>
          </a:p>
        </p:txBody>
      </p:sp>
      <p:sp>
        <p:nvSpPr>
          <p:cNvPr id="5" name="Footer Placeholder 4">
            <a:extLst>
              <a:ext uri="{FF2B5EF4-FFF2-40B4-BE49-F238E27FC236}">
                <a16:creationId xmlns:a16="http://schemas.microsoft.com/office/drawing/2014/main" id="{86DCEC67-9492-2A61-176E-BB9D3C4E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412DA-B740-DA94-97FE-1CB056D8528F}"/>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48607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97B4-DCDA-29E2-D168-76498E242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44F976-B223-760D-C8D8-C3698F356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DDAD8-C084-B315-74F9-2BF3474A7ECF}"/>
              </a:ext>
            </a:extLst>
          </p:cNvPr>
          <p:cNvSpPr>
            <a:spLocks noGrp="1"/>
          </p:cNvSpPr>
          <p:nvPr>
            <p:ph type="dt" sz="half" idx="10"/>
          </p:nvPr>
        </p:nvSpPr>
        <p:spPr/>
        <p:txBody>
          <a:bodyPr/>
          <a:lstStyle/>
          <a:p>
            <a:fld id="{DC10B8FF-EDF8-49D4-9DD1-0F4B876AB947}" type="datetime1">
              <a:rPr lang="en-US" smtClean="0"/>
              <a:t>9/18/2024</a:t>
            </a:fld>
            <a:endParaRPr lang="en-US"/>
          </a:p>
        </p:txBody>
      </p:sp>
      <p:sp>
        <p:nvSpPr>
          <p:cNvPr id="5" name="Footer Placeholder 4">
            <a:extLst>
              <a:ext uri="{FF2B5EF4-FFF2-40B4-BE49-F238E27FC236}">
                <a16:creationId xmlns:a16="http://schemas.microsoft.com/office/drawing/2014/main" id="{B70350E1-C754-AB7F-BC27-612633D00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31E43-C7DA-ECF3-751C-F9988E5848D2}"/>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307798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2AC8-20FF-433C-0252-1A2207AD83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E0CE0-F973-3F13-E744-C4012E885E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68E68C-45D3-9DFE-D646-D75804E8B65A}"/>
              </a:ext>
            </a:extLst>
          </p:cNvPr>
          <p:cNvSpPr>
            <a:spLocks noGrp="1"/>
          </p:cNvSpPr>
          <p:nvPr>
            <p:ph type="dt" sz="half" idx="10"/>
          </p:nvPr>
        </p:nvSpPr>
        <p:spPr/>
        <p:txBody>
          <a:bodyPr/>
          <a:lstStyle/>
          <a:p>
            <a:fld id="{9712475E-4DE1-4427-9DC4-FC45E5E7DC2D}" type="datetime1">
              <a:rPr lang="en-US" smtClean="0"/>
              <a:t>9/18/2024</a:t>
            </a:fld>
            <a:endParaRPr lang="en-US"/>
          </a:p>
        </p:txBody>
      </p:sp>
      <p:sp>
        <p:nvSpPr>
          <p:cNvPr id="5" name="Footer Placeholder 4">
            <a:extLst>
              <a:ext uri="{FF2B5EF4-FFF2-40B4-BE49-F238E27FC236}">
                <a16:creationId xmlns:a16="http://schemas.microsoft.com/office/drawing/2014/main" id="{A8CF86D3-5EFF-79C0-3E4B-0A5B5D324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2B52C-28DF-A94D-D037-D37D29F43E35}"/>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28840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A3D0-2EEB-85CB-9B4D-9EFA3BE99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DF16C-C59E-0D5D-D45E-D624D0B0D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FCE991-0614-8663-6CF5-ACAEA7AE4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750ED9-70AB-0315-0B52-54DB30D2AFCA}"/>
              </a:ext>
            </a:extLst>
          </p:cNvPr>
          <p:cNvSpPr>
            <a:spLocks noGrp="1"/>
          </p:cNvSpPr>
          <p:nvPr>
            <p:ph type="dt" sz="half" idx="10"/>
          </p:nvPr>
        </p:nvSpPr>
        <p:spPr/>
        <p:txBody>
          <a:bodyPr/>
          <a:lstStyle/>
          <a:p>
            <a:fld id="{1F3BFDAF-3D9E-4E7B-8ECD-C451F0B554E6}" type="datetime1">
              <a:rPr lang="en-US" smtClean="0"/>
              <a:t>9/18/2024</a:t>
            </a:fld>
            <a:endParaRPr lang="en-US"/>
          </a:p>
        </p:txBody>
      </p:sp>
      <p:sp>
        <p:nvSpPr>
          <p:cNvPr id="6" name="Footer Placeholder 5">
            <a:extLst>
              <a:ext uri="{FF2B5EF4-FFF2-40B4-BE49-F238E27FC236}">
                <a16:creationId xmlns:a16="http://schemas.microsoft.com/office/drawing/2014/main" id="{A898C21C-736C-02F9-798F-504CF900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F07A5-E75E-B8A2-2017-675FE1079780}"/>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412316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2F4A-B316-DAFE-7B02-6C7A3C3DE3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FBCE03-7EB1-D17F-67F0-3DBE2813F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A74EA-3009-1B1E-F39E-8C1CC8378B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0B62B-F9BA-3962-AC5D-4CED0F29AA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CDC310-6D3D-1586-A5E7-84C04366CF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D36EE7-9BFF-9744-E9BF-45C125635ADB}"/>
              </a:ext>
            </a:extLst>
          </p:cNvPr>
          <p:cNvSpPr>
            <a:spLocks noGrp="1"/>
          </p:cNvSpPr>
          <p:nvPr>
            <p:ph type="dt" sz="half" idx="10"/>
          </p:nvPr>
        </p:nvSpPr>
        <p:spPr/>
        <p:txBody>
          <a:bodyPr/>
          <a:lstStyle/>
          <a:p>
            <a:fld id="{3E6DF3B7-0C75-42D2-9DBD-64A47D3BCAC5}" type="datetime1">
              <a:rPr lang="en-US" smtClean="0"/>
              <a:t>9/18/2024</a:t>
            </a:fld>
            <a:endParaRPr lang="en-US"/>
          </a:p>
        </p:txBody>
      </p:sp>
      <p:sp>
        <p:nvSpPr>
          <p:cNvPr id="8" name="Footer Placeholder 7">
            <a:extLst>
              <a:ext uri="{FF2B5EF4-FFF2-40B4-BE49-F238E27FC236}">
                <a16:creationId xmlns:a16="http://schemas.microsoft.com/office/drawing/2014/main" id="{36A09742-3532-D1E3-38F3-C00916D605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E35B12-A2C8-BA52-9820-02E6F993E6C9}"/>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360060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F36E-0A4A-1F54-6FF9-E3B1232D3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8AF853-4C0C-CCF9-671B-5CB83DF55A23}"/>
              </a:ext>
            </a:extLst>
          </p:cNvPr>
          <p:cNvSpPr>
            <a:spLocks noGrp="1"/>
          </p:cNvSpPr>
          <p:nvPr>
            <p:ph type="dt" sz="half" idx="10"/>
          </p:nvPr>
        </p:nvSpPr>
        <p:spPr/>
        <p:txBody>
          <a:bodyPr/>
          <a:lstStyle/>
          <a:p>
            <a:fld id="{3BC9523D-E71A-4C51-96ED-0F49936BA8B8}" type="datetime1">
              <a:rPr lang="en-US" smtClean="0"/>
              <a:t>9/18/2024</a:t>
            </a:fld>
            <a:endParaRPr lang="en-US"/>
          </a:p>
        </p:txBody>
      </p:sp>
      <p:sp>
        <p:nvSpPr>
          <p:cNvPr id="4" name="Footer Placeholder 3">
            <a:extLst>
              <a:ext uri="{FF2B5EF4-FFF2-40B4-BE49-F238E27FC236}">
                <a16:creationId xmlns:a16="http://schemas.microsoft.com/office/drawing/2014/main" id="{6F72E62D-A7BE-D9BC-6102-F082E60E73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BCEB5-DED7-FEDB-651F-5E646D71214E}"/>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58930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C58D6-0A71-26FC-B445-5EA39067364B}"/>
              </a:ext>
            </a:extLst>
          </p:cNvPr>
          <p:cNvSpPr>
            <a:spLocks noGrp="1"/>
          </p:cNvSpPr>
          <p:nvPr>
            <p:ph type="dt" sz="half" idx="10"/>
          </p:nvPr>
        </p:nvSpPr>
        <p:spPr/>
        <p:txBody>
          <a:bodyPr/>
          <a:lstStyle/>
          <a:p>
            <a:fld id="{8F84B068-A3C0-4183-B114-AC51EDBFF951}" type="datetime1">
              <a:rPr lang="en-US" smtClean="0"/>
              <a:t>9/18/2024</a:t>
            </a:fld>
            <a:endParaRPr lang="en-US"/>
          </a:p>
        </p:txBody>
      </p:sp>
      <p:sp>
        <p:nvSpPr>
          <p:cNvPr id="3" name="Footer Placeholder 2">
            <a:extLst>
              <a:ext uri="{FF2B5EF4-FFF2-40B4-BE49-F238E27FC236}">
                <a16:creationId xmlns:a16="http://schemas.microsoft.com/office/drawing/2014/main" id="{D3087237-24E3-C7E1-A4E1-086C1FAD46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BD124-A267-214B-ECD6-B47A12677759}"/>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200368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85C0-5808-AA1E-FE91-74F63ED8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97DECC-12FE-EBEC-0D1F-31B17AAD8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327139-52BA-632B-0A2C-45537BE0C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C6C84-7811-11D3-D3C1-F09C8E2E870A}"/>
              </a:ext>
            </a:extLst>
          </p:cNvPr>
          <p:cNvSpPr>
            <a:spLocks noGrp="1"/>
          </p:cNvSpPr>
          <p:nvPr>
            <p:ph type="dt" sz="half" idx="10"/>
          </p:nvPr>
        </p:nvSpPr>
        <p:spPr/>
        <p:txBody>
          <a:bodyPr/>
          <a:lstStyle/>
          <a:p>
            <a:fld id="{54FCC75F-DCAB-43BE-B86A-FEA2F328864B}" type="datetime1">
              <a:rPr lang="en-US" smtClean="0"/>
              <a:t>9/18/2024</a:t>
            </a:fld>
            <a:endParaRPr lang="en-US"/>
          </a:p>
        </p:txBody>
      </p:sp>
      <p:sp>
        <p:nvSpPr>
          <p:cNvPr id="6" name="Footer Placeholder 5">
            <a:extLst>
              <a:ext uri="{FF2B5EF4-FFF2-40B4-BE49-F238E27FC236}">
                <a16:creationId xmlns:a16="http://schemas.microsoft.com/office/drawing/2014/main" id="{0F7BE0AE-D021-DE1B-7AD8-3B12D3E42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62954-386A-566C-5D24-B68844ACF20F}"/>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69272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B4C2-3E2A-F3F1-8602-D15628390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6C4CD0-2F14-1194-6DCB-0FCDE1071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FE995-6F07-9BC2-6D5E-C03796667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473F95-AF14-AE6A-9C95-A73CC99C15B9}"/>
              </a:ext>
            </a:extLst>
          </p:cNvPr>
          <p:cNvSpPr>
            <a:spLocks noGrp="1"/>
          </p:cNvSpPr>
          <p:nvPr>
            <p:ph type="dt" sz="half" idx="10"/>
          </p:nvPr>
        </p:nvSpPr>
        <p:spPr/>
        <p:txBody>
          <a:bodyPr/>
          <a:lstStyle/>
          <a:p>
            <a:fld id="{6FA01D60-5441-4640-B8BA-C923040BBB27}" type="datetime1">
              <a:rPr lang="en-US" smtClean="0"/>
              <a:t>9/18/2024</a:t>
            </a:fld>
            <a:endParaRPr lang="en-US"/>
          </a:p>
        </p:txBody>
      </p:sp>
      <p:sp>
        <p:nvSpPr>
          <p:cNvPr id="6" name="Footer Placeholder 5">
            <a:extLst>
              <a:ext uri="{FF2B5EF4-FFF2-40B4-BE49-F238E27FC236}">
                <a16:creationId xmlns:a16="http://schemas.microsoft.com/office/drawing/2014/main" id="{2E40E77B-33A0-8113-8DFD-CA1AC18AB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6E344-BBDC-F05C-A8E5-320305E869D1}"/>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214259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CF6C3-E2BB-5640-99C9-DCBE1752A5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CC12D-D8D4-4E13-7083-22983833C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71D22-A2E6-CABF-5390-5F0DC076B8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CB58B3-CAB9-468B-935E-D13E122C912D}" type="datetime1">
              <a:rPr lang="en-US" smtClean="0"/>
              <a:t>9/18/2024</a:t>
            </a:fld>
            <a:endParaRPr lang="en-US"/>
          </a:p>
        </p:txBody>
      </p:sp>
      <p:sp>
        <p:nvSpPr>
          <p:cNvPr id="5" name="Footer Placeholder 4">
            <a:extLst>
              <a:ext uri="{FF2B5EF4-FFF2-40B4-BE49-F238E27FC236}">
                <a16:creationId xmlns:a16="http://schemas.microsoft.com/office/drawing/2014/main" id="{2DDBE744-2778-179A-5A2D-F79AE692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0675F-D47E-7D31-3468-B958D03105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C32CD1-35E8-4AF8-BBB1-A3289B8819C7}" type="slidenum">
              <a:rPr lang="en-US" smtClean="0"/>
              <a:t>‹#›</a:t>
            </a:fld>
            <a:endParaRPr lang="en-US"/>
          </a:p>
        </p:txBody>
      </p:sp>
    </p:spTree>
    <p:extLst>
      <p:ext uri="{BB962C8B-B14F-4D97-AF65-F5344CB8AC3E}">
        <p14:creationId xmlns:p14="http://schemas.microsoft.com/office/powerpoint/2010/main" val="416492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customXml" Target="../ink/ink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4.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7.xml"/><Relationship Id="rId10" Type="http://schemas.openxmlformats.org/officeDocument/2006/relationships/image" Target="../media/image360.png"/><Relationship Id="rId4" Type="http://schemas.openxmlformats.org/officeDocument/2006/relationships/image" Target="../media/image33.png"/><Relationship Id="rId9" Type="http://schemas.openxmlformats.org/officeDocument/2006/relationships/customXml" Target="../ink/ink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search/cs?searchtype=author&amp;query=Ronneberger,+O" TargetMode="External"/><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hyperlink" Target="https://arxiv.org/search/cs?searchtype=author&amp;query=Brox,+T" TargetMode="External"/><Relationship Id="rId4" Type="http://schemas.openxmlformats.org/officeDocument/2006/relationships/hyperlink" Target="https://arxiv.org/search/cs?searchtype=author&amp;query=Fischer,+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aion.ai/blog/laion-5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CompVis/latent-diffusion" TargetMode="External"/><Relationship Id="rId5" Type="http://schemas.openxmlformats.org/officeDocument/2006/relationships/hyperlink" Target="https://colab.research.google.com/github/huggingface/notebooks/blob/main/diffusers/diffusers_intro.ipynb#scrollTo=wW8o1Wp0zRkq" TargetMode="Externa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customXml" Target="../ink/ink11.xml"/><Relationship Id="rId4" Type="http://schemas.openxmlformats.org/officeDocument/2006/relationships/image" Target="../media/image2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qubvel/segmentation_models.pytorch" TargetMode="External"/><Relationship Id="rId7" Type="http://schemas.openxmlformats.org/officeDocument/2006/relationships/hyperlink" Target="https://www.mdpi.com/2072-4292/14/14/3457#sec2-remotesensing-14-03457" TargetMode="External"/><Relationship Id="rId2" Type="http://schemas.openxmlformats.org/officeDocument/2006/relationships/hyperlink" Target="https://github.com/huggingface/diffusers" TargetMode="External"/><Relationship Id="rId1" Type="http://schemas.openxmlformats.org/officeDocument/2006/relationships/slideLayout" Target="../slideLayouts/slideLayout2.xml"/><Relationship Id="rId6" Type="http://schemas.openxmlformats.org/officeDocument/2006/relationships/hyperlink" Target="https://arxiv.org/search/cs?searchtype=author&amp;query=Brox,+T" TargetMode="External"/><Relationship Id="rId5" Type="http://schemas.openxmlformats.org/officeDocument/2006/relationships/hyperlink" Target="https://arxiv.org/search/cs?searchtype=author&amp;query=Fischer,+P" TargetMode="External"/><Relationship Id="rId4" Type="http://schemas.openxmlformats.org/officeDocument/2006/relationships/hyperlink" Target="https://arxiv.org/search/cs?searchtype=author&amp;query=Ronneberger,+O"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562E-5A89-996E-D6CE-C43B2C10D304}"/>
              </a:ext>
            </a:extLst>
          </p:cNvPr>
          <p:cNvSpPr>
            <a:spLocks noGrp="1"/>
          </p:cNvSpPr>
          <p:nvPr>
            <p:ph type="ctrTitle"/>
          </p:nvPr>
        </p:nvSpPr>
        <p:spPr/>
        <p:txBody>
          <a:bodyPr>
            <a:normAutofit fontScale="90000"/>
          </a:bodyPr>
          <a:lstStyle/>
          <a:p>
            <a:r>
              <a:rPr lang="en-US" dirty="0"/>
              <a:t>Predicting spectral channels related to mineralogy from CRISM spectral bands using deep learning</a:t>
            </a:r>
          </a:p>
        </p:txBody>
      </p:sp>
      <p:sp>
        <p:nvSpPr>
          <p:cNvPr id="4" name="Subtitle 2">
            <a:extLst>
              <a:ext uri="{FF2B5EF4-FFF2-40B4-BE49-F238E27FC236}">
                <a16:creationId xmlns:a16="http://schemas.microsoft.com/office/drawing/2014/main" id="{FEADFB92-5F2B-4C2C-9634-3AC95DA6EB97}"/>
              </a:ext>
            </a:extLst>
          </p:cNvPr>
          <p:cNvSpPr>
            <a:spLocks noGrp="1"/>
          </p:cNvSpPr>
          <p:nvPr>
            <p:ph type="subTitle" idx="1"/>
          </p:nvPr>
        </p:nvSpPr>
        <p:spPr>
          <a:xfrm>
            <a:off x="751114" y="4451124"/>
            <a:ext cx="9144000" cy="1655762"/>
          </a:xfrm>
        </p:spPr>
        <p:txBody>
          <a:bodyPr/>
          <a:lstStyle/>
          <a:p>
            <a:pPr algn="l"/>
            <a:r>
              <a:rPr lang="de-DE" dirty="0"/>
              <a:t>Name : Aman Sahani</a:t>
            </a:r>
          </a:p>
          <a:p>
            <a:pPr algn="l"/>
            <a:r>
              <a:rPr lang="de-DE" dirty="0"/>
              <a:t>Matriculation: 12201412</a:t>
            </a:r>
          </a:p>
          <a:p>
            <a:pPr algn="l"/>
            <a:r>
              <a:rPr lang="de-DE" dirty="0"/>
              <a:t>Supervisor - </a:t>
            </a:r>
            <a:r>
              <a:rPr lang="en-US" dirty="0"/>
              <a:t>Prof. Dr. Benedikt Elser</a:t>
            </a:r>
            <a:endParaRPr lang="de-DE" dirty="0"/>
          </a:p>
          <a:p>
            <a:pPr algn="l"/>
            <a:endParaRPr lang="en-US" dirty="0"/>
          </a:p>
        </p:txBody>
      </p:sp>
      <p:sp>
        <p:nvSpPr>
          <p:cNvPr id="3" name="Slide Number Placeholder 2">
            <a:extLst>
              <a:ext uri="{FF2B5EF4-FFF2-40B4-BE49-F238E27FC236}">
                <a16:creationId xmlns:a16="http://schemas.microsoft.com/office/drawing/2014/main" id="{01A98940-2250-2F07-72DD-1645C9374D5F}"/>
              </a:ext>
            </a:extLst>
          </p:cNvPr>
          <p:cNvSpPr>
            <a:spLocks noGrp="1"/>
          </p:cNvSpPr>
          <p:nvPr>
            <p:ph type="sldNum" sz="quarter" idx="12"/>
          </p:nvPr>
        </p:nvSpPr>
        <p:spPr/>
        <p:txBody>
          <a:bodyPr/>
          <a:lstStyle/>
          <a:p>
            <a:fld id="{5BC32CD1-35E8-4AF8-BBB1-A3289B8819C7}" type="slidenum">
              <a:rPr lang="en-US" smtClean="0"/>
              <a:t>1</a:t>
            </a:fld>
            <a:endParaRPr lang="en-US"/>
          </a:p>
        </p:txBody>
      </p:sp>
    </p:spTree>
    <p:extLst>
      <p:ext uri="{BB962C8B-B14F-4D97-AF65-F5344CB8AC3E}">
        <p14:creationId xmlns:p14="http://schemas.microsoft.com/office/powerpoint/2010/main" val="21877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D223-300B-1FAD-F413-C4C75B82CE5B}"/>
              </a:ext>
            </a:extLst>
          </p:cNvPr>
          <p:cNvSpPr>
            <a:spLocks noGrp="1"/>
          </p:cNvSpPr>
          <p:nvPr>
            <p:ph type="title"/>
          </p:nvPr>
        </p:nvSpPr>
        <p:spPr>
          <a:xfrm>
            <a:off x="838200" y="365125"/>
            <a:ext cx="10515600" cy="706293"/>
          </a:xfrm>
        </p:spPr>
        <p:txBody>
          <a:bodyPr/>
          <a:lstStyle/>
          <a:p>
            <a:r>
              <a:rPr lang="de-DE" dirty="0"/>
              <a:t>Dataset</a:t>
            </a:r>
            <a:endParaRPr lang="en-US" dirty="0"/>
          </a:p>
        </p:txBody>
      </p:sp>
      <p:sp>
        <p:nvSpPr>
          <p:cNvPr id="3" name="Content Placeholder 2">
            <a:extLst>
              <a:ext uri="{FF2B5EF4-FFF2-40B4-BE49-F238E27FC236}">
                <a16:creationId xmlns:a16="http://schemas.microsoft.com/office/drawing/2014/main" id="{D5E38C91-EB9F-5C37-C666-B90160A585A6}"/>
              </a:ext>
            </a:extLst>
          </p:cNvPr>
          <p:cNvSpPr>
            <a:spLocks noGrp="1"/>
          </p:cNvSpPr>
          <p:nvPr>
            <p:ph idx="1"/>
          </p:nvPr>
        </p:nvSpPr>
        <p:spPr>
          <a:xfrm>
            <a:off x="2032000" y="1151188"/>
            <a:ext cx="4128656" cy="1434451"/>
          </a:xfrm>
        </p:spPr>
        <p:txBody>
          <a:bodyPr>
            <a:normAutofit fontScale="55000" lnSpcReduction="20000"/>
          </a:bodyPr>
          <a:lstStyle/>
          <a:p>
            <a:pPr marL="0" indent="0">
              <a:buNone/>
            </a:pPr>
            <a:r>
              <a:rPr lang="en-US" dirty="0"/>
              <a:t>CRISM MTRDR product contains several products, in the context of this research, we will be working on correct I/F or IF and </a:t>
            </a:r>
            <a:r>
              <a:rPr lang="en-US" dirty="0" err="1"/>
              <a:t>refned</a:t>
            </a:r>
            <a:r>
              <a:rPr lang="en-US" dirty="0"/>
              <a:t> spectral summary parameters or SR to generate input and output images for the model respectively.</a:t>
            </a:r>
          </a:p>
        </p:txBody>
      </p:sp>
      <p:sp>
        <p:nvSpPr>
          <p:cNvPr id="4" name="Slide Number Placeholder 3">
            <a:extLst>
              <a:ext uri="{FF2B5EF4-FFF2-40B4-BE49-F238E27FC236}">
                <a16:creationId xmlns:a16="http://schemas.microsoft.com/office/drawing/2014/main" id="{E30A949C-6B84-6B34-A2C3-3D288172DE65}"/>
              </a:ext>
            </a:extLst>
          </p:cNvPr>
          <p:cNvSpPr>
            <a:spLocks noGrp="1"/>
          </p:cNvSpPr>
          <p:nvPr>
            <p:ph type="sldNum" sz="quarter" idx="12"/>
          </p:nvPr>
        </p:nvSpPr>
        <p:spPr/>
        <p:txBody>
          <a:bodyPr/>
          <a:lstStyle/>
          <a:p>
            <a:fld id="{3541FEEE-8CAB-4E0C-8009-A81E930C0CCF}" type="slidenum">
              <a:rPr lang="en-US" smtClean="0"/>
              <a:t>10</a:t>
            </a:fld>
            <a:endParaRPr lang="en-US"/>
          </a:p>
        </p:txBody>
      </p:sp>
      <p:pic>
        <p:nvPicPr>
          <p:cNvPr id="6" name="Picture 5">
            <a:extLst>
              <a:ext uri="{FF2B5EF4-FFF2-40B4-BE49-F238E27FC236}">
                <a16:creationId xmlns:a16="http://schemas.microsoft.com/office/drawing/2014/main" id="{81B5CF34-1CE2-93BA-E1E1-1582F9277850}"/>
              </a:ext>
            </a:extLst>
          </p:cNvPr>
          <p:cNvPicPr>
            <a:picLocks noChangeAspect="1"/>
          </p:cNvPicPr>
          <p:nvPr/>
        </p:nvPicPr>
        <p:blipFill>
          <a:blip r:embed="rId2"/>
          <a:stretch>
            <a:fillRect/>
          </a:stretch>
        </p:blipFill>
        <p:spPr>
          <a:xfrm>
            <a:off x="6679960" y="794327"/>
            <a:ext cx="4673840" cy="3511730"/>
          </a:xfrm>
          <a:prstGeom prst="rect">
            <a:avLst/>
          </a:prstGeom>
        </p:spPr>
      </p:pic>
      <p:pic>
        <p:nvPicPr>
          <p:cNvPr id="8" name="Picture 7">
            <a:extLst>
              <a:ext uri="{FF2B5EF4-FFF2-40B4-BE49-F238E27FC236}">
                <a16:creationId xmlns:a16="http://schemas.microsoft.com/office/drawing/2014/main" id="{19C072D0-03FD-08BA-65B2-D005A11624AE}"/>
              </a:ext>
            </a:extLst>
          </p:cNvPr>
          <p:cNvPicPr>
            <a:picLocks noChangeAspect="1"/>
          </p:cNvPicPr>
          <p:nvPr/>
        </p:nvPicPr>
        <p:blipFill>
          <a:blip r:embed="rId3"/>
          <a:stretch>
            <a:fillRect/>
          </a:stretch>
        </p:blipFill>
        <p:spPr>
          <a:xfrm>
            <a:off x="614363" y="3514400"/>
            <a:ext cx="4456399" cy="3109912"/>
          </a:xfrm>
          <a:prstGeom prst="rect">
            <a:avLst/>
          </a:prstGeom>
        </p:spPr>
      </p:pic>
      <p:sp>
        <p:nvSpPr>
          <p:cNvPr id="9" name="Content Placeholder 2">
            <a:extLst>
              <a:ext uri="{FF2B5EF4-FFF2-40B4-BE49-F238E27FC236}">
                <a16:creationId xmlns:a16="http://schemas.microsoft.com/office/drawing/2014/main" id="{7F5B6FDA-AA11-7D4B-3DC0-6D8FA1269BCE}"/>
              </a:ext>
            </a:extLst>
          </p:cNvPr>
          <p:cNvSpPr txBox="1">
            <a:spLocks/>
          </p:cNvSpPr>
          <p:nvPr/>
        </p:nvSpPr>
        <p:spPr>
          <a:xfrm>
            <a:off x="4971356" y="5069356"/>
            <a:ext cx="4045524" cy="143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CaSSIS</a:t>
            </a:r>
            <a:r>
              <a:rPr lang="en-US" dirty="0"/>
              <a:t> contains 4 channels that are - Blue channel (BLU), Panchromatic Channel (Pan), Near-Infrared (NIR) Channel, and Red Channel (RED), applying these filter to CRISM we can transform it into </a:t>
            </a:r>
            <a:r>
              <a:rPr lang="en-US" dirty="0" err="1"/>
              <a:t>CaSSIS</a:t>
            </a:r>
            <a:endParaRPr lang="en-US" dirty="0"/>
          </a:p>
        </p:txBody>
      </p:sp>
    </p:spTree>
    <p:extLst>
      <p:ext uri="{BB962C8B-B14F-4D97-AF65-F5344CB8AC3E}">
        <p14:creationId xmlns:p14="http://schemas.microsoft.com/office/powerpoint/2010/main" val="137784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6B57-DE59-6BCC-3E41-DF568F7F2EC1}"/>
              </a:ext>
            </a:extLst>
          </p:cNvPr>
          <p:cNvSpPr>
            <a:spLocks noGrp="1"/>
          </p:cNvSpPr>
          <p:nvPr>
            <p:ph type="title"/>
          </p:nvPr>
        </p:nvSpPr>
        <p:spPr/>
        <p:txBody>
          <a:bodyPr/>
          <a:lstStyle/>
          <a:p>
            <a:r>
              <a:rPr lang="de-DE" dirty="0"/>
              <a:t>Dataset Creation</a:t>
            </a:r>
            <a:endParaRPr lang="en-US" dirty="0"/>
          </a:p>
        </p:txBody>
      </p:sp>
      <p:graphicFrame>
        <p:nvGraphicFramePr>
          <p:cNvPr id="18" name="Content Placeholder 2">
            <a:extLst>
              <a:ext uri="{FF2B5EF4-FFF2-40B4-BE49-F238E27FC236}">
                <a16:creationId xmlns:a16="http://schemas.microsoft.com/office/drawing/2014/main" id="{71FC2B70-4E3C-87F4-4088-E08A12FCF7F8}"/>
              </a:ext>
            </a:extLst>
          </p:cNvPr>
          <p:cNvGraphicFramePr>
            <a:graphicFrameLocks noGrp="1"/>
          </p:cNvGraphicFramePr>
          <p:nvPr>
            <p:ph idx="1"/>
            <p:extLst>
              <p:ext uri="{D42A27DB-BD31-4B8C-83A1-F6EECF244321}">
                <p14:modId xmlns:p14="http://schemas.microsoft.com/office/powerpoint/2010/main" val="3584012656"/>
              </p:ext>
            </p:extLst>
          </p:nvPr>
        </p:nvGraphicFramePr>
        <p:xfrm>
          <a:off x="838200" y="1466374"/>
          <a:ext cx="10607642" cy="479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09B74B0-0080-4DE6-4415-9B90F1E05C60}"/>
              </a:ext>
            </a:extLst>
          </p:cNvPr>
          <p:cNvSpPr txBox="1"/>
          <p:nvPr/>
        </p:nvSpPr>
        <p:spPr>
          <a:xfrm>
            <a:off x="1798322" y="1623931"/>
            <a:ext cx="2576414" cy="369332"/>
          </a:xfrm>
          <a:prstGeom prst="rect">
            <a:avLst/>
          </a:prstGeom>
          <a:noFill/>
        </p:spPr>
        <p:txBody>
          <a:bodyPr wrap="square" rtlCol="0">
            <a:spAutoFit/>
          </a:bodyPr>
          <a:lstStyle/>
          <a:p>
            <a:r>
              <a:rPr lang="de-DE" dirty="0"/>
              <a:t>Input Image</a:t>
            </a:r>
            <a:endParaRPr lang="en-US" dirty="0"/>
          </a:p>
        </p:txBody>
      </p:sp>
      <p:sp>
        <p:nvSpPr>
          <p:cNvPr id="9" name="TextBox 8">
            <a:extLst>
              <a:ext uri="{FF2B5EF4-FFF2-40B4-BE49-F238E27FC236}">
                <a16:creationId xmlns:a16="http://schemas.microsoft.com/office/drawing/2014/main" id="{32BFB06F-D23E-E0DB-322C-5008CB287570}"/>
              </a:ext>
            </a:extLst>
          </p:cNvPr>
          <p:cNvSpPr txBox="1"/>
          <p:nvPr/>
        </p:nvSpPr>
        <p:spPr>
          <a:xfrm>
            <a:off x="8459056" y="5763577"/>
            <a:ext cx="2438400" cy="369332"/>
          </a:xfrm>
          <a:prstGeom prst="rect">
            <a:avLst/>
          </a:prstGeom>
          <a:noFill/>
        </p:spPr>
        <p:txBody>
          <a:bodyPr wrap="square" rtlCol="0">
            <a:spAutoFit/>
          </a:bodyPr>
          <a:lstStyle/>
          <a:p>
            <a:r>
              <a:rPr lang="de-DE" dirty="0"/>
              <a:t>Output Image</a:t>
            </a:r>
            <a:endParaRPr lang="en-US" dirty="0"/>
          </a:p>
        </p:txBody>
      </p:sp>
      <p:pic>
        <p:nvPicPr>
          <p:cNvPr id="6" name="Picture 5" descr="A close up of a surface&#10;&#10;Description automatically generated">
            <a:extLst>
              <a:ext uri="{FF2B5EF4-FFF2-40B4-BE49-F238E27FC236}">
                <a16:creationId xmlns:a16="http://schemas.microsoft.com/office/drawing/2014/main" id="{808A134D-5929-8B40-037B-C74F9EE0BFF7}"/>
              </a:ext>
            </a:extLst>
          </p:cNvPr>
          <p:cNvPicPr>
            <a:picLocks noChangeAspect="1"/>
          </p:cNvPicPr>
          <p:nvPr/>
        </p:nvPicPr>
        <p:blipFill>
          <a:blip r:embed="rId8"/>
          <a:stretch>
            <a:fillRect/>
          </a:stretch>
        </p:blipFill>
        <p:spPr>
          <a:xfrm>
            <a:off x="7281043" y="1061853"/>
            <a:ext cx="3460545" cy="2834640"/>
          </a:xfrm>
          <a:prstGeom prst="rect">
            <a:avLst/>
          </a:prstGeom>
        </p:spPr>
      </p:pic>
      <p:sp>
        <p:nvSpPr>
          <p:cNvPr id="15" name="TextBox 14">
            <a:extLst>
              <a:ext uri="{FF2B5EF4-FFF2-40B4-BE49-F238E27FC236}">
                <a16:creationId xmlns:a16="http://schemas.microsoft.com/office/drawing/2014/main" id="{0EA63223-DE3D-4856-CA2F-4CE99FBEB3D0}"/>
              </a:ext>
            </a:extLst>
          </p:cNvPr>
          <p:cNvSpPr txBox="1"/>
          <p:nvPr/>
        </p:nvSpPr>
        <p:spPr>
          <a:xfrm>
            <a:off x="134754" y="6381549"/>
            <a:ext cx="6448926" cy="261610"/>
          </a:xfrm>
          <a:prstGeom prst="rect">
            <a:avLst/>
          </a:prstGeom>
          <a:noFill/>
        </p:spPr>
        <p:txBody>
          <a:bodyPr wrap="square" rtlCol="0">
            <a:spAutoFit/>
          </a:bodyPr>
          <a:lstStyle/>
          <a:p>
            <a:r>
              <a:rPr lang="en-US" sz="1100" dirty="0"/>
              <a:t>Data in MTRDR format collected from (https://oderest.rsl.wustl.edu/#ODERESTInterface)</a:t>
            </a:r>
          </a:p>
        </p:txBody>
      </p:sp>
      <p:sp>
        <p:nvSpPr>
          <p:cNvPr id="16" name="Slide Number Placeholder 15">
            <a:extLst>
              <a:ext uri="{FF2B5EF4-FFF2-40B4-BE49-F238E27FC236}">
                <a16:creationId xmlns:a16="http://schemas.microsoft.com/office/drawing/2014/main" id="{36643013-06A0-9887-E4CE-77349E56C227}"/>
              </a:ext>
            </a:extLst>
          </p:cNvPr>
          <p:cNvSpPr>
            <a:spLocks noGrp="1"/>
          </p:cNvSpPr>
          <p:nvPr>
            <p:ph type="sldNum" sz="quarter" idx="12"/>
          </p:nvPr>
        </p:nvSpPr>
        <p:spPr/>
        <p:txBody>
          <a:bodyPr/>
          <a:lstStyle/>
          <a:p>
            <a:fld id="{3541FEEE-8CAB-4E0C-8009-A81E930C0CCF}" type="slidenum">
              <a:rPr lang="en-US" smtClean="0"/>
              <a:t>11</a:t>
            </a:fld>
            <a:endParaRPr lang="en-US"/>
          </a:p>
        </p:txBody>
      </p:sp>
      <p:pic>
        <p:nvPicPr>
          <p:cNvPr id="19" name="Picture 18">
            <a:extLst>
              <a:ext uri="{FF2B5EF4-FFF2-40B4-BE49-F238E27FC236}">
                <a16:creationId xmlns:a16="http://schemas.microsoft.com/office/drawing/2014/main" id="{D1773817-390E-5DC6-2C3C-47F68D08C35A}"/>
              </a:ext>
            </a:extLst>
          </p:cNvPr>
          <p:cNvPicPr>
            <a:picLocks noChangeAspect="1"/>
          </p:cNvPicPr>
          <p:nvPr/>
        </p:nvPicPr>
        <p:blipFill>
          <a:blip r:embed="rId9"/>
          <a:stretch>
            <a:fillRect/>
          </a:stretch>
        </p:blipFill>
        <p:spPr>
          <a:xfrm>
            <a:off x="1450415" y="3642043"/>
            <a:ext cx="3460544" cy="2523743"/>
          </a:xfrm>
          <a:prstGeom prst="rect">
            <a:avLst/>
          </a:prstGeom>
        </p:spPr>
      </p:pic>
    </p:spTree>
    <p:extLst>
      <p:ext uri="{BB962C8B-B14F-4D97-AF65-F5344CB8AC3E}">
        <p14:creationId xmlns:p14="http://schemas.microsoft.com/office/powerpoint/2010/main" val="215784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1E24-176D-B890-0311-4503780201DF}"/>
              </a:ext>
            </a:extLst>
          </p:cNvPr>
          <p:cNvSpPr>
            <a:spLocks noGrp="1"/>
          </p:cNvSpPr>
          <p:nvPr>
            <p:ph type="title"/>
          </p:nvPr>
        </p:nvSpPr>
        <p:spPr/>
        <p:txBody>
          <a:bodyPr/>
          <a:lstStyle/>
          <a:p>
            <a:r>
              <a:rPr lang="de-DE" dirty="0"/>
              <a:t>Dataset Creation</a:t>
            </a:r>
            <a:endParaRPr lang="en-US" dirty="0"/>
          </a:p>
        </p:txBody>
      </p:sp>
      <p:sp>
        <p:nvSpPr>
          <p:cNvPr id="3" name="Content Placeholder 2">
            <a:extLst>
              <a:ext uri="{FF2B5EF4-FFF2-40B4-BE49-F238E27FC236}">
                <a16:creationId xmlns:a16="http://schemas.microsoft.com/office/drawing/2014/main" id="{F1101213-E13F-1003-EDD5-2BB775F17826}"/>
              </a:ext>
            </a:extLst>
          </p:cNvPr>
          <p:cNvSpPr>
            <a:spLocks noGrp="1"/>
          </p:cNvSpPr>
          <p:nvPr>
            <p:ph idx="1"/>
          </p:nvPr>
        </p:nvSpPr>
        <p:spPr>
          <a:xfrm>
            <a:off x="838200" y="1469571"/>
            <a:ext cx="10515600" cy="4707392"/>
          </a:xfrm>
        </p:spPr>
        <p:txBody>
          <a:bodyPr/>
          <a:lstStyle/>
          <a:p>
            <a:pPr marL="0" indent="0">
              <a:buNone/>
            </a:pPr>
            <a:r>
              <a:rPr lang="de-DE" sz="2000" dirty="0"/>
              <a:t>The stable diffusion model is trained on 3 channels therefore we need to further convert it into 3 channels. To do this – </a:t>
            </a:r>
          </a:p>
          <a:p>
            <a:pPr lvl="1"/>
            <a:r>
              <a:rPr lang="de-DE" sz="2000" dirty="0"/>
              <a:t>Chose PAN, NIR and RED channels as they contain more information</a:t>
            </a:r>
          </a:p>
          <a:p>
            <a:pPr lvl="1"/>
            <a:r>
              <a:rPr lang="de-DE" sz="2000" dirty="0"/>
              <a:t>Applied PCA to reduce one dimension</a:t>
            </a:r>
          </a:p>
          <a:p>
            <a:pPr lvl="1"/>
            <a:r>
              <a:rPr lang="de-DE" sz="2000" dirty="0"/>
              <a:t>Perfomed data augmentation</a:t>
            </a:r>
          </a:p>
          <a:p>
            <a:pPr lvl="1"/>
            <a:endParaRPr lang="de-DE" dirty="0"/>
          </a:p>
          <a:p>
            <a:endParaRPr lang="en-US" dirty="0"/>
          </a:p>
        </p:txBody>
      </p:sp>
      <p:pic>
        <p:nvPicPr>
          <p:cNvPr id="4" name="Picture 3">
            <a:extLst>
              <a:ext uri="{FF2B5EF4-FFF2-40B4-BE49-F238E27FC236}">
                <a16:creationId xmlns:a16="http://schemas.microsoft.com/office/drawing/2014/main" id="{75C6917B-E78B-B744-4ABE-A22DABE0F81D}"/>
              </a:ext>
            </a:extLst>
          </p:cNvPr>
          <p:cNvPicPr>
            <a:picLocks noChangeAspect="1"/>
          </p:cNvPicPr>
          <p:nvPr/>
        </p:nvPicPr>
        <p:blipFill>
          <a:blip r:embed="rId2"/>
          <a:stretch>
            <a:fillRect/>
          </a:stretch>
        </p:blipFill>
        <p:spPr>
          <a:xfrm>
            <a:off x="1149263" y="3810000"/>
            <a:ext cx="2682974" cy="2682875"/>
          </a:xfrm>
          <a:prstGeom prst="rect">
            <a:avLst/>
          </a:prstGeom>
        </p:spPr>
      </p:pic>
      <p:pic>
        <p:nvPicPr>
          <p:cNvPr id="5" name="Picture 4">
            <a:extLst>
              <a:ext uri="{FF2B5EF4-FFF2-40B4-BE49-F238E27FC236}">
                <a16:creationId xmlns:a16="http://schemas.microsoft.com/office/drawing/2014/main" id="{007446B1-BCDC-4845-31B8-26C6438C973E}"/>
              </a:ext>
            </a:extLst>
          </p:cNvPr>
          <p:cNvPicPr>
            <a:picLocks noChangeAspect="1"/>
          </p:cNvPicPr>
          <p:nvPr/>
        </p:nvPicPr>
        <p:blipFill>
          <a:blip r:embed="rId3"/>
          <a:stretch>
            <a:fillRect/>
          </a:stretch>
        </p:blipFill>
        <p:spPr>
          <a:xfrm>
            <a:off x="3980872" y="3810000"/>
            <a:ext cx="2900436" cy="2741454"/>
          </a:xfrm>
          <a:prstGeom prst="rect">
            <a:avLst/>
          </a:prstGeom>
        </p:spPr>
      </p:pic>
      <p:pic>
        <p:nvPicPr>
          <p:cNvPr id="6" name="Picture 5">
            <a:extLst>
              <a:ext uri="{FF2B5EF4-FFF2-40B4-BE49-F238E27FC236}">
                <a16:creationId xmlns:a16="http://schemas.microsoft.com/office/drawing/2014/main" id="{153820EB-E960-062F-6DF4-6DFD6F186396}"/>
              </a:ext>
            </a:extLst>
          </p:cNvPr>
          <p:cNvPicPr>
            <a:picLocks noChangeAspect="1"/>
          </p:cNvPicPr>
          <p:nvPr/>
        </p:nvPicPr>
        <p:blipFill>
          <a:blip r:embed="rId4"/>
          <a:stretch>
            <a:fillRect/>
          </a:stretch>
        </p:blipFill>
        <p:spPr>
          <a:xfrm>
            <a:off x="7231732" y="3820454"/>
            <a:ext cx="3044381" cy="2741454"/>
          </a:xfrm>
          <a:prstGeom prst="rect">
            <a:avLst/>
          </a:prstGeom>
        </p:spPr>
      </p:pic>
      <p:sp>
        <p:nvSpPr>
          <p:cNvPr id="7" name="TextBox 6">
            <a:extLst>
              <a:ext uri="{FF2B5EF4-FFF2-40B4-BE49-F238E27FC236}">
                <a16:creationId xmlns:a16="http://schemas.microsoft.com/office/drawing/2014/main" id="{FFB9F5C2-ABD3-19AF-BB82-6A504DB8E65C}"/>
              </a:ext>
            </a:extLst>
          </p:cNvPr>
          <p:cNvSpPr txBox="1"/>
          <p:nvPr/>
        </p:nvSpPr>
        <p:spPr>
          <a:xfrm>
            <a:off x="991270" y="3316050"/>
            <a:ext cx="9140899" cy="369332"/>
          </a:xfrm>
          <a:prstGeom prst="rect">
            <a:avLst/>
          </a:prstGeom>
          <a:noFill/>
        </p:spPr>
        <p:txBody>
          <a:bodyPr wrap="square" rtlCol="0">
            <a:spAutoFit/>
          </a:bodyPr>
          <a:lstStyle/>
          <a:p>
            <a:r>
              <a:rPr lang="de-DE" dirty="0"/>
              <a:t>         PNR Image		              PCA Image		               Output image ( carbonates )</a:t>
            </a:r>
            <a:endParaRPr lang="en-US" dirty="0"/>
          </a:p>
        </p:txBody>
      </p:sp>
      <p:sp>
        <p:nvSpPr>
          <p:cNvPr id="9" name="Slide Number Placeholder 8">
            <a:extLst>
              <a:ext uri="{FF2B5EF4-FFF2-40B4-BE49-F238E27FC236}">
                <a16:creationId xmlns:a16="http://schemas.microsoft.com/office/drawing/2014/main" id="{D8A2E86D-DB22-13AD-2880-037F5DC2FC45}"/>
              </a:ext>
            </a:extLst>
          </p:cNvPr>
          <p:cNvSpPr>
            <a:spLocks noGrp="1"/>
          </p:cNvSpPr>
          <p:nvPr>
            <p:ph type="sldNum" sz="quarter" idx="12"/>
          </p:nvPr>
        </p:nvSpPr>
        <p:spPr/>
        <p:txBody>
          <a:bodyPr/>
          <a:lstStyle/>
          <a:p>
            <a:fld id="{3541FEEE-8CAB-4E0C-8009-A81E930C0CCF}" type="slidenum">
              <a:rPr lang="en-US" smtClean="0"/>
              <a:t>12</a:t>
            </a:fld>
            <a:endParaRPr lang="en-US"/>
          </a:p>
        </p:txBody>
      </p:sp>
    </p:spTree>
    <p:extLst>
      <p:ext uri="{BB962C8B-B14F-4D97-AF65-F5344CB8AC3E}">
        <p14:creationId xmlns:p14="http://schemas.microsoft.com/office/powerpoint/2010/main" val="274148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nual Operation 9">
            <a:extLst>
              <a:ext uri="{FF2B5EF4-FFF2-40B4-BE49-F238E27FC236}">
                <a16:creationId xmlns:a16="http://schemas.microsoft.com/office/drawing/2014/main" id="{940D1FC8-8A0F-F606-94D6-CFA8841618BC}"/>
              </a:ext>
            </a:extLst>
          </p:cNvPr>
          <p:cNvSpPr/>
          <p:nvPr/>
        </p:nvSpPr>
        <p:spPr>
          <a:xfrm rot="16200000">
            <a:off x="4355686" y="3158249"/>
            <a:ext cx="2751293" cy="1055917"/>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2" name="Flowchart: Manual Operation 11">
            <a:extLst>
              <a:ext uri="{FF2B5EF4-FFF2-40B4-BE49-F238E27FC236}">
                <a16:creationId xmlns:a16="http://schemas.microsoft.com/office/drawing/2014/main" id="{202E506B-D008-F61C-01CC-70876D2C22BF}"/>
              </a:ext>
            </a:extLst>
          </p:cNvPr>
          <p:cNvSpPr/>
          <p:nvPr/>
        </p:nvSpPr>
        <p:spPr>
          <a:xfrm rot="5400000">
            <a:off x="8720851" y="3071165"/>
            <a:ext cx="2751293" cy="1230087"/>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ADCCE-E2F3-2AA8-7E62-D07BEF30AB06}"/>
              </a:ext>
            </a:extLst>
          </p:cNvPr>
          <p:cNvSpPr/>
          <p:nvPr/>
        </p:nvSpPr>
        <p:spPr>
          <a:xfrm>
            <a:off x="6705600" y="2939143"/>
            <a:ext cx="2514600" cy="155665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343FBC-1669-3820-4FAD-884F2DBA00E8}"/>
              </a:ext>
            </a:extLst>
          </p:cNvPr>
          <p:cNvSpPr/>
          <p:nvPr/>
        </p:nvSpPr>
        <p:spPr>
          <a:xfrm>
            <a:off x="5399317" y="5270726"/>
            <a:ext cx="2013857" cy="947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9B91E5-CE3A-6757-5ADA-51E08ADC797B}"/>
              </a:ext>
            </a:extLst>
          </p:cNvPr>
          <p:cNvSpPr txBox="1"/>
          <p:nvPr/>
        </p:nvSpPr>
        <p:spPr>
          <a:xfrm>
            <a:off x="5312227" y="3019042"/>
            <a:ext cx="1230086" cy="646331"/>
          </a:xfrm>
          <a:prstGeom prst="rect">
            <a:avLst/>
          </a:prstGeom>
          <a:noFill/>
        </p:spPr>
        <p:txBody>
          <a:bodyPr wrap="square" rtlCol="0">
            <a:spAutoFit/>
          </a:bodyPr>
          <a:lstStyle/>
          <a:p>
            <a:r>
              <a:rPr lang="de-DE" dirty="0"/>
              <a:t>VAE-Encoder </a:t>
            </a:r>
            <a:endParaRPr lang="en-US" dirty="0"/>
          </a:p>
        </p:txBody>
      </p:sp>
      <p:sp>
        <p:nvSpPr>
          <p:cNvPr id="16" name="TextBox 15">
            <a:extLst>
              <a:ext uri="{FF2B5EF4-FFF2-40B4-BE49-F238E27FC236}">
                <a16:creationId xmlns:a16="http://schemas.microsoft.com/office/drawing/2014/main" id="{8B4550B9-7D21-2F47-8FAC-A5BE0B2C4297}"/>
              </a:ext>
            </a:extLst>
          </p:cNvPr>
          <p:cNvSpPr txBox="1"/>
          <p:nvPr/>
        </p:nvSpPr>
        <p:spPr>
          <a:xfrm>
            <a:off x="9530444" y="3019042"/>
            <a:ext cx="1230086" cy="646331"/>
          </a:xfrm>
          <a:prstGeom prst="rect">
            <a:avLst/>
          </a:prstGeom>
          <a:noFill/>
        </p:spPr>
        <p:txBody>
          <a:bodyPr wrap="square" rtlCol="0">
            <a:spAutoFit/>
          </a:bodyPr>
          <a:lstStyle/>
          <a:p>
            <a:r>
              <a:rPr lang="de-DE" dirty="0"/>
              <a:t>VAE-Decoder </a:t>
            </a:r>
            <a:endParaRPr lang="en-US" dirty="0"/>
          </a:p>
        </p:txBody>
      </p:sp>
      <p:sp>
        <p:nvSpPr>
          <p:cNvPr id="17" name="TextBox 16">
            <a:extLst>
              <a:ext uri="{FF2B5EF4-FFF2-40B4-BE49-F238E27FC236}">
                <a16:creationId xmlns:a16="http://schemas.microsoft.com/office/drawing/2014/main" id="{8A89AA54-4CD2-CA7D-E24B-F3B2BB58ADAE}"/>
              </a:ext>
            </a:extLst>
          </p:cNvPr>
          <p:cNvSpPr txBox="1"/>
          <p:nvPr/>
        </p:nvSpPr>
        <p:spPr>
          <a:xfrm>
            <a:off x="5666016" y="5270726"/>
            <a:ext cx="1230086" cy="923330"/>
          </a:xfrm>
          <a:prstGeom prst="rect">
            <a:avLst/>
          </a:prstGeom>
          <a:noFill/>
        </p:spPr>
        <p:txBody>
          <a:bodyPr wrap="square" rtlCol="0">
            <a:spAutoFit/>
          </a:bodyPr>
          <a:lstStyle/>
          <a:p>
            <a:r>
              <a:rPr lang="de-DE" dirty="0"/>
              <a:t>CLIP Text Encoder (Frozen)</a:t>
            </a:r>
            <a:endParaRPr lang="en-US" dirty="0"/>
          </a:p>
        </p:txBody>
      </p:sp>
      <p:cxnSp>
        <p:nvCxnSpPr>
          <p:cNvPr id="21" name="Straight Arrow Connector 20">
            <a:extLst>
              <a:ext uri="{FF2B5EF4-FFF2-40B4-BE49-F238E27FC236}">
                <a16:creationId xmlns:a16="http://schemas.microsoft.com/office/drawing/2014/main" id="{38858764-48BA-265F-FDB9-C13CB430CCF5}"/>
              </a:ext>
            </a:extLst>
          </p:cNvPr>
          <p:cNvCxnSpPr>
            <a:cxnSpLocks/>
            <a:endCxn id="10" idx="0"/>
          </p:cNvCxnSpPr>
          <p:nvPr/>
        </p:nvCxnSpPr>
        <p:spPr>
          <a:xfrm flipV="1">
            <a:off x="4147457" y="3686207"/>
            <a:ext cx="10559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C66BB7-2F33-67B3-C111-32D09AE3C45D}"/>
              </a:ext>
            </a:extLst>
          </p:cNvPr>
          <p:cNvSpPr txBox="1"/>
          <p:nvPr/>
        </p:nvSpPr>
        <p:spPr>
          <a:xfrm>
            <a:off x="1632857" y="3502478"/>
            <a:ext cx="2405747" cy="369332"/>
          </a:xfrm>
          <a:prstGeom prst="rect">
            <a:avLst/>
          </a:prstGeom>
          <a:noFill/>
        </p:spPr>
        <p:txBody>
          <a:bodyPr wrap="square" rtlCol="0">
            <a:spAutoFit/>
          </a:bodyPr>
          <a:lstStyle/>
          <a:p>
            <a:r>
              <a:rPr lang="de-DE" dirty="0"/>
              <a:t>3 channel input images</a:t>
            </a:r>
            <a:endParaRPr lang="en-US" dirty="0"/>
          </a:p>
        </p:txBody>
      </p:sp>
      <p:cxnSp>
        <p:nvCxnSpPr>
          <p:cNvPr id="26" name="Straight Arrow Connector 25">
            <a:extLst>
              <a:ext uri="{FF2B5EF4-FFF2-40B4-BE49-F238E27FC236}">
                <a16:creationId xmlns:a16="http://schemas.microsoft.com/office/drawing/2014/main" id="{06C149ED-67E0-9FE6-46FF-8CB00D167406}"/>
              </a:ext>
            </a:extLst>
          </p:cNvPr>
          <p:cNvCxnSpPr>
            <a:cxnSpLocks/>
          </p:cNvCxnSpPr>
          <p:nvPr/>
        </p:nvCxnSpPr>
        <p:spPr>
          <a:xfrm>
            <a:off x="4343400" y="5732391"/>
            <a:ext cx="10559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FD5FCB-5C25-1A8D-D635-59F52577FFBA}"/>
              </a:ext>
            </a:extLst>
          </p:cNvPr>
          <p:cNvCxnSpPr>
            <a:cxnSpLocks/>
            <a:endCxn id="16" idx="3"/>
          </p:cNvCxnSpPr>
          <p:nvPr/>
        </p:nvCxnSpPr>
        <p:spPr>
          <a:xfrm rot="16200000" flipH="1">
            <a:off x="9701747" y="2283424"/>
            <a:ext cx="1731123" cy="386444"/>
          </a:xfrm>
          <a:prstGeom prst="bentConnector4">
            <a:avLst>
              <a:gd name="adj1" fmla="val 40666"/>
              <a:gd name="adj2" fmla="val 159155"/>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E302AD-6907-B9BB-F976-EEF606E6C1A3}"/>
              </a:ext>
            </a:extLst>
          </p:cNvPr>
          <p:cNvSpPr txBox="1"/>
          <p:nvPr/>
        </p:nvSpPr>
        <p:spPr>
          <a:xfrm>
            <a:off x="2071004" y="5559588"/>
            <a:ext cx="2405747" cy="369332"/>
          </a:xfrm>
          <a:prstGeom prst="rect">
            <a:avLst/>
          </a:prstGeom>
          <a:noFill/>
        </p:spPr>
        <p:txBody>
          <a:bodyPr wrap="square" rtlCol="0">
            <a:spAutoFit/>
          </a:bodyPr>
          <a:lstStyle/>
          <a:p>
            <a:r>
              <a:rPr lang="de-DE" dirty="0"/>
              <a:t>Predict Carbonates</a:t>
            </a:r>
            <a:endParaRPr lang="en-US" dirty="0"/>
          </a:p>
        </p:txBody>
      </p:sp>
      <p:sp>
        <p:nvSpPr>
          <p:cNvPr id="33" name="TextBox 32">
            <a:extLst>
              <a:ext uri="{FF2B5EF4-FFF2-40B4-BE49-F238E27FC236}">
                <a16:creationId xmlns:a16="http://schemas.microsoft.com/office/drawing/2014/main" id="{F2A75187-FD45-0F3D-852E-C4FFE5AF1179}"/>
              </a:ext>
            </a:extLst>
          </p:cNvPr>
          <p:cNvSpPr txBox="1"/>
          <p:nvPr/>
        </p:nvSpPr>
        <p:spPr>
          <a:xfrm>
            <a:off x="8893623" y="1036316"/>
            <a:ext cx="2405747" cy="923330"/>
          </a:xfrm>
          <a:prstGeom prst="rect">
            <a:avLst/>
          </a:prstGeom>
          <a:noFill/>
        </p:spPr>
        <p:txBody>
          <a:bodyPr wrap="square" rtlCol="0">
            <a:spAutoFit/>
          </a:bodyPr>
          <a:lstStyle/>
          <a:p>
            <a:r>
              <a:rPr lang="de-DE" dirty="0"/>
              <a:t>Output image with carbonate band predictions</a:t>
            </a:r>
            <a:endParaRPr lang="en-US" dirty="0"/>
          </a:p>
        </p:txBody>
      </p:sp>
      <p:sp>
        <p:nvSpPr>
          <p:cNvPr id="34" name="TextBox 33">
            <a:extLst>
              <a:ext uri="{FF2B5EF4-FFF2-40B4-BE49-F238E27FC236}">
                <a16:creationId xmlns:a16="http://schemas.microsoft.com/office/drawing/2014/main" id="{0072C264-B83C-93AE-2BF5-573F123E8F0D}"/>
              </a:ext>
            </a:extLst>
          </p:cNvPr>
          <p:cNvSpPr txBox="1"/>
          <p:nvPr/>
        </p:nvSpPr>
        <p:spPr>
          <a:xfrm>
            <a:off x="6803567" y="3221554"/>
            <a:ext cx="2405747" cy="923330"/>
          </a:xfrm>
          <a:prstGeom prst="rect">
            <a:avLst/>
          </a:prstGeom>
          <a:noFill/>
        </p:spPr>
        <p:txBody>
          <a:bodyPr wrap="square" rtlCol="0">
            <a:spAutoFit/>
          </a:bodyPr>
          <a:lstStyle/>
          <a:p>
            <a:r>
              <a:rPr lang="de-DE" dirty="0"/>
              <a:t>U-Net</a:t>
            </a:r>
            <a:br>
              <a:rPr lang="de-DE" dirty="0"/>
            </a:br>
            <a:r>
              <a:rPr lang="de-DE" dirty="0"/>
              <a:t>(Finetuned with existing weights )</a:t>
            </a:r>
            <a:endParaRPr lang="en-US" dirty="0"/>
          </a:p>
        </p:txBody>
      </p:sp>
      <p:cxnSp>
        <p:nvCxnSpPr>
          <p:cNvPr id="5" name="Straight Arrow Connector 4">
            <a:extLst>
              <a:ext uri="{FF2B5EF4-FFF2-40B4-BE49-F238E27FC236}">
                <a16:creationId xmlns:a16="http://schemas.microsoft.com/office/drawing/2014/main" id="{E305A048-81D1-8492-BD12-A43AC1F7CFB7}"/>
              </a:ext>
            </a:extLst>
          </p:cNvPr>
          <p:cNvCxnSpPr/>
          <p:nvPr/>
        </p:nvCxnSpPr>
        <p:spPr>
          <a:xfrm>
            <a:off x="6259291" y="3573624"/>
            <a:ext cx="446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577144-FA11-03BE-68AD-208CD0D4B762}"/>
              </a:ext>
            </a:extLst>
          </p:cNvPr>
          <p:cNvCxnSpPr>
            <a:cxnSpLocks/>
            <a:stCxn id="34" idx="3"/>
            <a:endCxn id="12" idx="2"/>
          </p:cNvCxnSpPr>
          <p:nvPr/>
        </p:nvCxnSpPr>
        <p:spPr>
          <a:xfrm>
            <a:off x="9209314" y="3683219"/>
            <a:ext cx="272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B1B4468-B291-DB71-8024-EEE01F28EE89}"/>
              </a:ext>
            </a:extLst>
          </p:cNvPr>
          <p:cNvCxnSpPr>
            <a:cxnSpLocks/>
            <a:stCxn id="14" idx="3"/>
            <a:endCxn id="13" idx="2"/>
          </p:cNvCxnSpPr>
          <p:nvPr/>
        </p:nvCxnSpPr>
        <p:spPr>
          <a:xfrm flipV="1">
            <a:off x="7413174" y="4495800"/>
            <a:ext cx="549726" cy="12484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0FDCA053-0AE0-EA27-0111-7B811E13C64D}"/>
              </a:ext>
            </a:extLst>
          </p:cNvPr>
          <p:cNvSpPr>
            <a:spLocks noGrp="1"/>
          </p:cNvSpPr>
          <p:nvPr>
            <p:ph type="title"/>
          </p:nvPr>
        </p:nvSpPr>
        <p:spPr>
          <a:xfrm>
            <a:off x="838200" y="365125"/>
            <a:ext cx="10515600" cy="1325563"/>
          </a:xfrm>
        </p:spPr>
        <p:txBody>
          <a:bodyPr/>
          <a:lstStyle/>
          <a:p>
            <a:r>
              <a:rPr lang="de-DE" dirty="0"/>
              <a:t>Architecture of Diffusion model</a:t>
            </a:r>
            <a:endParaRPr lang="en-US" dirty="0"/>
          </a:p>
        </p:txBody>
      </p:sp>
      <p:sp>
        <p:nvSpPr>
          <p:cNvPr id="2" name="Slide Number Placeholder 1">
            <a:extLst>
              <a:ext uri="{FF2B5EF4-FFF2-40B4-BE49-F238E27FC236}">
                <a16:creationId xmlns:a16="http://schemas.microsoft.com/office/drawing/2014/main" id="{D8A913EE-3ECA-6D42-F131-D432CFC8C055}"/>
              </a:ext>
            </a:extLst>
          </p:cNvPr>
          <p:cNvSpPr>
            <a:spLocks noGrp="1"/>
          </p:cNvSpPr>
          <p:nvPr>
            <p:ph type="sldNum" sz="quarter" idx="12"/>
          </p:nvPr>
        </p:nvSpPr>
        <p:spPr/>
        <p:txBody>
          <a:bodyPr/>
          <a:lstStyle/>
          <a:p>
            <a:fld id="{3541FEEE-8CAB-4E0C-8009-A81E930C0CCF}" type="slidenum">
              <a:rPr lang="en-US" smtClean="0"/>
              <a:t>13</a:t>
            </a:fld>
            <a:endParaRPr lang="en-US"/>
          </a:p>
        </p:txBody>
      </p:sp>
    </p:spTree>
    <p:extLst>
      <p:ext uri="{BB962C8B-B14F-4D97-AF65-F5344CB8AC3E}">
        <p14:creationId xmlns:p14="http://schemas.microsoft.com/office/powerpoint/2010/main" val="153863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Predicting carbonates channel using traditional image model</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14</a:t>
            </a:fld>
            <a:endParaRPr lang="en-US"/>
          </a:p>
        </p:txBody>
      </p:sp>
      <p:sp>
        <p:nvSpPr>
          <p:cNvPr id="4" name="Title 1">
            <a:extLst>
              <a:ext uri="{FF2B5EF4-FFF2-40B4-BE49-F238E27FC236}">
                <a16:creationId xmlns:a16="http://schemas.microsoft.com/office/drawing/2014/main" id="{33A70D5C-B706-9B95-19B3-891713F4F2DD}"/>
              </a:ext>
            </a:extLst>
          </p:cNvPr>
          <p:cNvSpPr txBox="1">
            <a:spLocks/>
          </p:cNvSpPr>
          <p:nvPr/>
        </p:nvSpPr>
        <p:spPr>
          <a:xfrm>
            <a:off x="1524000" y="1128331"/>
            <a:ext cx="9144000" cy="64217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100" b="1" dirty="0"/>
              <a:t>Results</a:t>
            </a:r>
          </a:p>
        </p:txBody>
      </p:sp>
    </p:spTree>
    <p:extLst>
      <p:ext uri="{BB962C8B-B14F-4D97-AF65-F5344CB8AC3E}">
        <p14:creationId xmlns:p14="http://schemas.microsoft.com/office/powerpoint/2010/main" val="373266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22D8-1201-A6D3-1755-2F0FBD80CEE4}"/>
              </a:ext>
            </a:extLst>
          </p:cNvPr>
          <p:cNvSpPr>
            <a:spLocks noGrp="1"/>
          </p:cNvSpPr>
          <p:nvPr>
            <p:ph type="title"/>
          </p:nvPr>
        </p:nvSpPr>
        <p:spPr/>
        <p:txBody>
          <a:bodyPr/>
          <a:lstStyle/>
          <a:p>
            <a:r>
              <a:rPr lang="de-DE" dirty="0"/>
              <a:t>Unet Results On PNR Dataset</a:t>
            </a:r>
            <a:endParaRPr lang="en-US" dirty="0"/>
          </a:p>
        </p:txBody>
      </p:sp>
      <p:pic>
        <p:nvPicPr>
          <p:cNvPr id="5" name="Picture 4">
            <a:extLst>
              <a:ext uri="{FF2B5EF4-FFF2-40B4-BE49-F238E27FC236}">
                <a16:creationId xmlns:a16="http://schemas.microsoft.com/office/drawing/2014/main" id="{8CFDA5B4-24A2-E3AC-A31A-4CA8CB5FB507}"/>
              </a:ext>
            </a:extLst>
          </p:cNvPr>
          <p:cNvPicPr>
            <a:picLocks noChangeAspect="1"/>
          </p:cNvPicPr>
          <p:nvPr/>
        </p:nvPicPr>
        <p:blipFill>
          <a:blip r:embed="rId2"/>
          <a:stretch>
            <a:fillRect/>
          </a:stretch>
        </p:blipFill>
        <p:spPr>
          <a:xfrm>
            <a:off x="5889171" y="1767839"/>
            <a:ext cx="5464629" cy="3892728"/>
          </a:xfrm>
          <a:prstGeom prst="rect">
            <a:avLst/>
          </a:prstGeom>
        </p:spPr>
      </p:pic>
      <p:graphicFrame>
        <p:nvGraphicFramePr>
          <p:cNvPr id="11" name="Content Placeholder 10">
            <a:extLst>
              <a:ext uri="{FF2B5EF4-FFF2-40B4-BE49-F238E27FC236}">
                <a16:creationId xmlns:a16="http://schemas.microsoft.com/office/drawing/2014/main" id="{F1FE8611-22A7-1972-5BB4-B270EAFC16C9}"/>
              </a:ext>
            </a:extLst>
          </p:cNvPr>
          <p:cNvGraphicFramePr>
            <a:graphicFrameLocks noGrp="1"/>
          </p:cNvGraphicFramePr>
          <p:nvPr>
            <p:ph idx="1"/>
            <p:extLst>
              <p:ext uri="{D42A27DB-BD31-4B8C-83A1-F6EECF244321}">
                <p14:modId xmlns:p14="http://schemas.microsoft.com/office/powerpoint/2010/main" val="3875422655"/>
              </p:ext>
            </p:extLst>
          </p:nvPr>
        </p:nvGraphicFramePr>
        <p:xfrm>
          <a:off x="838199" y="2641599"/>
          <a:ext cx="4861877" cy="2502805"/>
        </p:xfrm>
        <a:graphic>
          <a:graphicData uri="http://schemas.openxmlformats.org/drawingml/2006/table">
            <a:tbl>
              <a:tblPr>
                <a:tableStyleId>{5C22544A-7EE6-4342-B048-85BDC9FD1C3A}</a:tableStyleId>
              </a:tblPr>
              <a:tblGrid>
                <a:gridCol w="3455092">
                  <a:extLst>
                    <a:ext uri="{9D8B030D-6E8A-4147-A177-3AD203B41FA5}">
                      <a16:colId xmlns:a16="http://schemas.microsoft.com/office/drawing/2014/main" val="11619474"/>
                    </a:ext>
                  </a:extLst>
                </a:gridCol>
                <a:gridCol w="1406785">
                  <a:extLst>
                    <a:ext uri="{9D8B030D-6E8A-4147-A177-3AD203B41FA5}">
                      <a16:colId xmlns:a16="http://schemas.microsoft.com/office/drawing/2014/main" val="2146888675"/>
                    </a:ext>
                  </a:extLst>
                </a:gridCol>
              </a:tblGrid>
              <a:tr h="377371">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err="1">
                          <a:effectLst/>
                        </a:rPr>
                        <a:t>Unet</a:t>
                      </a:r>
                      <a:r>
                        <a:rPr lang="en-US" sz="2000" b="1" u="none" strike="noStrike" dirty="0">
                          <a:effectLst/>
                        </a:rPr>
                        <a:t>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36249440"/>
                  </a:ext>
                </a:extLst>
              </a:tr>
              <a:tr h="377371">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6.967</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07365505"/>
                  </a:ext>
                </a:extLst>
              </a:tr>
              <a:tr h="3773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0.961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8500001"/>
                  </a:ext>
                </a:extLst>
              </a:tr>
              <a:tr h="377371">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2505128"/>
                  </a:ext>
                </a:extLst>
              </a:tr>
              <a:tr h="377371">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0.915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2525857"/>
                  </a:ext>
                </a:extLst>
              </a:tr>
              <a:tr h="377371">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0.128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10035686"/>
                  </a:ext>
                </a:extLst>
              </a:tr>
            </a:tbl>
          </a:graphicData>
        </a:graphic>
      </p:graphicFrame>
      <p:sp>
        <p:nvSpPr>
          <p:cNvPr id="13" name="Slide Number Placeholder 12">
            <a:extLst>
              <a:ext uri="{FF2B5EF4-FFF2-40B4-BE49-F238E27FC236}">
                <a16:creationId xmlns:a16="http://schemas.microsoft.com/office/drawing/2014/main" id="{FAEF2FC5-FBBB-BA6F-1700-366B7864D016}"/>
              </a:ext>
            </a:extLst>
          </p:cNvPr>
          <p:cNvSpPr>
            <a:spLocks noGrp="1"/>
          </p:cNvSpPr>
          <p:nvPr>
            <p:ph type="sldNum" sz="quarter" idx="12"/>
          </p:nvPr>
        </p:nvSpPr>
        <p:spPr/>
        <p:txBody>
          <a:bodyPr/>
          <a:lstStyle/>
          <a:p>
            <a:fld id="{3541FEEE-8CAB-4E0C-8009-A81E930C0CCF}" type="slidenum">
              <a:rPr lang="en-US" smtClean="0"/>
              <a:t>15</a:t>
            </a:fld>
            <a:endParaRPr lang="en-US"/>
          </a:p>
        </p:txBody>
      </p:sp>
    </p:spTree>
    <p:extLst>
      <p:ext uri="{BB962C8B-B14F-4D97-AF65-F5344CB8AC3E}">
        <p14:creationId xmlns:p14="http://schemas.microsoft.com/office/powerpoint/2010/main" val="726955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16C8-6F33-5967-6392-DC373576FFB3}"/>
              </a:ext>
            </a:extLst>
          </p:cNvPr>
          <p:cNvSpPr>
            <a:spLocks noGrp="1"/>
          </p:cNvSpPr>
          <p:nvPr>
            <p:ph type="title"/>
          </p:nvPr>
        </p:nvSpPr>
        <p:spPr/>
        <p:txBody>
          <a:bodyPr/>
          <a:lstStyle/>
          <a:p>
            <a:r>
              <a:rPr lang="de-DE" dirty="0"/>
              <a:t>Skewness in Unet Results</a:t>
            </a:r>
            <a:endParaRPr lang="en-US" dirty="0"/>
          </a:p>
        </p:txBody>
      </p:sp>
      <p:sp>
        <p:nvSpPr>
          <p:cNvPr id="3" name="Content Placeholder 2">
            <a:extLst>
              <a:ext uri="{FF2B5EF4-FFF2-40B4-BE49-F238E27FC236}">
                <a16:creationId xmlns:a16="http://schemas.microsoft.com/office/drawing/2014/main" id="{B39BD7B6-ACB0-93E3-949F-2719EA8DEF95}"/>
              </a:ext>
            </a:extLst>
          </p:cNvPr>
          <p:cNvSpPr>
            <a:spLocks noGrp="1"/>
          </p:cNvSpPr>
          <p:nvPr>
            <p:ph idx="1"/>
          </p:nvPr>
        </p:nvSpPr>
        <p:spPr>
          <a:xfrm>
            <a:off x="751522" y="1459865"/>
            <a:ext cx="10515600" cy="4351338"/>
          </a:xfrm>
        </p:spPr>
        <p:txBody>
          <a:bodyPr/>
          <a:lstStyle/>
          <a:p>
            <a:r>
              <a:rPr lang="de-DE" sz="2400" dirty="0"/>
              <a:t>Skewed Result as data with no carbonates are abundant</a:t>
            </a:r>
          </a:p>
          <a:p>
            <a:r>
              <a:rPr lang="en-US" sz="2400" dirty="0"/>
              <a:t>Images without carbonates are captured adequately by </a:t>
            </a:r>
            <a:r>
              <a:rPr lang="en-US" sz="2400" dirty="0" err="1"/>
              <a:t>unet</a:t>
            </a:r>
            <a:endParaRPr lang="en-US" sz="2400" dirty="0"/>
          </a:p>
        </p:txBody>
      </p:sp>
      <p:pic>
        <p:nvPicPr>
          <p:cNvPr id="7" name="Picture 6">
            <a:extLst>
              <a:ext uri="{FF2B5EF4-FFF2-40B4-BE49-F238E27FC236}">
                <a16:creationId xmlns:a16="http://schemas.microsoft.com/office/drawing/2014/main" id="{C0CCAD15-734B-A8D2-EA33-B0B7907C49AB}"/>
              </a:ext>
            </a:extLst>
          </p:cNvPr>
          <p:cNvPicPr>
            <a:picLocks noChangeAspect="1"/>
          </p:cNvPicPr>
          <p:nvPr/>
        </p:nvPicPr>
        <p:blipFill>
          <a:blip r:embed="rId3"/>
          <a:stretch>
            <a:fillRect/>
          </a:stretch>
        </p:blipFill>
        <p:spPr>
          <a:xfrm>
            <a:off x="108858" y="2677886"/>
            <a:ext cx="11963400" cy="4084864"/>
          </a:xfrm>
          <a:prstGeom prst="rect">
            <a:avLst/>
          </a:prstGeom>
        </p:spPr>
      </p:pic>
      <p:sp>
        <p:nvSpPr>
          <p:cNvPr id="4" name="Slide Number Placeholder 3">
            <a:extLst>
              <a:ext uri="{FF2B5EF4-FFF2-40B4-BE49-F238E27FC236}">
                <a16:creationId xmlns:a16="http://schemas.microsoft.com/office/drawing/2014/main" id="{C7DE44F0-EE28-67C5-4BF6-8F75CF4D9A4C}"/>
              </a:ext>
            </a:extLst>
          </p:cNvPr>
          <p:cNvSpPr>
            <a:spLocks noGrp="1"/>
          </p:cNvSpPr>
          <p:nvPr>
            <p:ph type="sldNum" sz="quarter" idx="12"/>
          </p:nvPr>
        </p:nvSpPr>
        <p:spPr/>
        <p:txBody>
          <a:bodyPr/>
          <a:lstStyle/>
          <a:p>
            <a:fld id="{3541FEEE-8CAB-4E0C-8009-A81E930C0CCF}" type="slidenum">
              <a:rPr lang="en-US" smtClean="0"/>
              <a:t>16</a:t>
            </a:fld>
            <a:endParaRPr lang="en-US"/>
          </a:p>
        </p:txBody>
      </p:sp>
    </p:spTree>
    <p:extLst>
      <p:ext uri="{BB962C8B-B14F-4D97-AF65-F5344CB8AC3E}">
        <p14:creationId xmlns:p14="http://schemas.microsoft.com/office/powerpoint/2010/main" val="17589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CCCC-D0C5-0B13-5E6B-76D0B811A74F}"/>
              </a:ext>
            </a:extLst>
          </p:cNvPr>
          <p:cNvSpPr>
            <a:spLocks noGrp="1"/>
          </p:cNvSpPr>
          <p:nvPr>
            <p:ph type="title"/>
          </p:nvPr>
        </p:nvSpPr>
        <p:spPr/>
        <p:txBody>
          <a:bodyPr/>
          <a:lstStyle/>
          <a:p>
            <a:r>
              <a:rPr lang="de-DE" dirty="0"/>
              <a:t>Skewness in Results</a:t>
            </a:r>
            <a:endParaRPr lang="en-US" dirty="0"/>
          </a:p>
        </p:txBody>
      </p:sp>
      <p:pic>
        <p:nvPicPr>
          <p:cNvPr id="7" name="Picture 6">
            <a:extLst>
              <a:ext uri="{FF2B5EF4-FFF2-40B4-BE49-F238E27FC236}">
                <a16:creationId xmlns:a16="http://schemas.microsoft.com/office/drawing/2014/main" id="{8C60DB4C-7D91-FD1B-293A-413BC3D3F4C8}"/>
              </a:ext>
            </a:extLst>
          </p:cNvPr>
          <p:cNvPicPr>
            <a:picLocks noChangeAspect="1"/>
          </p:cNvPicPr>
          <p:nvPr/>
        </p:nvPicPr>
        <p:blipFill>
          <a:blip r:embed="rId2"/>
          <a:stretch>
            <a:fillRect/>
          </a:stretch>
        </p:blipFill>
        <p:spPr>
          <a:xfrm>
            <a:off x="838200" y="1690687"/>
            <a:ext cx="11038114" cy="3436483"/>
          </a:xfrm>
          <a:prstGeom prst="rect">
            <a:avLst/>
          </a:prstGeom>
        </p:spPr>
      </p:pic>
      <p:sp>
        <p:nvSpPr>
          <p:cNvPr id="8" name="TextBox 7">
            <a:extLst>
              <a:ext uri="{FF2B5EF4-FFF2-40B4-BE49-F238E27FC236}">
                <a16:creationId xmlns:a16="http://schemas.microsoft.com/office/drawing/2014/main" id="{F77AF09B-D47F-6AF5-1CE0-14E844C08AAE}"/>
              </a:ext>
            </a:extLst>
          </p:cNvPr>
          <p:cNvSpPr txBox="1"/>
          <p:nvPr/>
        </p:nvSpPr>
        <p:spPr>
          <a:xfrm>
            <a:off x="718457" y="5953039"/>
            <a:ext cx="9350829" cy="923330"/>
          </a:xfrm>
          <a:prstGeom prst="rect">
            <a:avLst/>
          </a:prstGeom>
          <a:noFill/>
        </p:spPr>
        <p:txBody>
          <a:bodyPr wrap="square" rtlCol="0">
            <a:spAutoFit/>
          </a:bodyPr>
          <a:lstStyle/>
          <a:p>
            <a:r>
              <a:rPr lang="de-DE" dirty="0"/>
              <a:t>Here It‘s clearly visible that unet is not able to capture the green carbonates signatures</a:t>
            </a:r>
            <a:br>
              <a:rPr lang="de-DE" dirty="0"/>
            </a:br>
            <a:br>
              <a:rPr lang="de-DE" dirty="0"/>
            </a:b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38BD7C9C-CA26-36E6-7471-A0BCADAFE459}"/>
                  </a:ext>
                </a:extLst>
              </p14:cNvPr>
              <p14:cNvContentPartPr/>
              <p14:nvPr/>
            </p14:nvContentPartPr>
            <p14:xfrm>
              <a:off x="5772257" y="2752880"/>
              <a:ext cx="1170000" cy="1210320"/>
            </p14:xfrm>
          </p:contentPart>
        </mc:Choice>
        <mc:Fallback xmlns="">
          <p:pic>
            <p:nvPicPr>
              <p:cNvPr id="9" name="Ink 8">
                <a:extLst>
                  <a:ext uri="{FF2B5EF4-FFF2-40B4-BE49-F238E27FC236}">
                    <a16:creationId xmlns:a16="http://schemas.microsoft.com/office/drawing/2014/main" id="{38BD7C9C-CA26-36E6-7471-A0BCADAFE459}"/>
                  </a:ext>
                </a:extLst>
              </p:cNvPr>
              <p:cNvPicPr/>
              <p:nvPr/>
            </p:nvPicPr>
            <p:blipFill>
              <a:blip r:embed="rId4"/>
              <a:stretch>
                <a:fillRect/>
              </a:stretch>
            </p:blipFill>
            <p:spPr>
              <a:xfrm>
                <a:off x="5754257" y="2734885"/>
                <a:ext cx="1205640" cy="12459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0" name="Ink 9">
                <a:extLst>
                  <a:ext uri="{FF2B5EF4-FFF2-40B4-BE49-F238E27FC236}">
                    <a16:creationId xmlns:a16="http://schemas.microsoft.com/office/drawing/2014/main" id="{B95579B5-651C-B7AE-C392-8FE199F12032}"/>
                  </a:ext>
                </a:extLst>
              </p14:cNvPr>
              <p14:cNvContentPartPr/>
              <p14:nvPr/>
            </p14:nvContentPartPr>
            <p14:xfrm>
              <a:off x="9461143" y="2752880"/>
              <a:ext cx="1385640" cy="1189800"/>
            </p14:xfrm>
          </p:contentPart>
        </mc:Choice>
        <mc:Fallback xmlns="">
          <p:pic>
            <p:nvPicPr>
              <p:cNvPr id="10" name="Ink 9">
                <a:extLst>
                  <a:ext uri="{FF2B5EF4-FFF2-40B4-BE49-F238E27FC236}">
                    <a16:creationId xmlns:a16="http://schemas.microsoft.com/office/drawing/2014/main" id="{B95579B5-651C-B7AE-C392-8FE199F12032}"/>
                  </a:ext>
                </a:extLst>
              </p:cNvPr>
              <p:cNvPicPr/>
              <p:nvPr/>
            </p:nvPicPr>
            <p:blipFill>
              <a:blip r:embed="rId6"/>
              <a:stretch>
                <a:fillRect/>
              </a:stretch>
            </p:blipFill>
            <p:spPr>
              <a:xfrm>
                <a:off x="9443143" y="2734885"/>
                <a:ext cx="1421280" cy="1225429"/>
              </a:xfrm>
              <a:prstGeom prst="rect">
                <a:avLst/>
              </a:prstGeom>
            </p:spPr>
          </p:pic>
        </mc:Fallback>
      </mc:AlternateContent>
      <p:sp>
        <p:nvSpPr>
          <p:cNvPr id="4" name="Slide Number Placeholder 3">
            <a:extLst>
              <a:ext uri="{FF2B5EF4-FFF2-40B4-BE49-F238E27FC236}">
                <a16:creationId xmlns:a16="http://schemas.microsoft.com/office/drawing/2014/main" id="{24271437-BF48-9321-9B32-8A4E080BC449}"/>
              </a:ext>
            </a:extLst>
          </p:cNvPr>
          <p:cNvSpPr>
            <a:spLocks noGrp="1"/>
          </p:cNvSpPr>
          <p:nvPr>
            <p:ph type="sldNum" sz="quarter" idx="12"/>
          </p:nvPr>
        </p:nvSpPr>
        <p:spPr/>
        <p:txBody>
          <a:bodyPr/>
          <a:lstStyle/>
          <a:p>
            <a:fld id="{3541FEEE-8CAB-4E0C-8009-A81E930C0CCF}" type="slidenum">
              <a:rPr lang="en-US" smtClean="0"/>
              <a:t>17</a:t>
            </a:fld>
            <a:endParaRPr lang="en-US"/>
          </a:p>
        </p:txBody>
      </p:sp>
    </p:spTree>
    <p:extLst>
      <p:ext uri="{BB962C8B-B14F-4D97-AF65-F5344CB8AC3E}">
        <p14:creationId xmlns:p14="http://schemas.microsoft.com/office/powerpoint/2010/main" val="204086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ACFC-E0BD-E574-497B-C37B88CF0D56}"/>
              </a:ext>
            </a:extLst>
          </p:cNvPr>
          <p:cNvSpPr>
            <a:spLocks noGrp="1"/>
          </p:cNvSpPr>
          <p:nvPr>
            <p:ph type="title"/>
          </p:nvPr>
        </p:nvSpPr>
        <p:spPr/>
        <p:txBody>
          <a:bodyPr/>
          <a:lstStyle/>
          <a:p>
            <a:r>
              <a:rPr lang="en-US" dirty="0"/>
              <a:t>Updated Data Metrics</a:t>
            </a:r>
          </a:p>
        </p:txBody>
      </p:sp>
      <p:sp>
        <p:nvSpPr>
          <p:cNvPr id="3" name="Content Placeholder 2">
            <a:extLst>
              <a:ext uri="{FF2B5EF4-FFF2-40B4-BE49-F238E27FC236}">
                <a16:creationId xmlns:a16="http://schemas.microsoft.com/office/drawing/2014/main" id="{6B66EFD1-9A66-D4C2-74D6-0B3D5FB154ED}"/>
              </a:ext>
            </a:extLst>
          </p:cNvPr>
          <p:cNvSpPr>
            <a:spLocks noGrp="1"/>
          </p:cNvSpPr>
          <p:nvPr>
            <p:ph idx="1"/>
          </p:nvPr>
        </p:nvSpPr>
        <p:spPr/>
        <p:txBody>
          <a:bodyPr/>
          <a:lstStyle/>
          <a:p>
            <a:r>
              <a:rPr lang="de-DE" dirty="0"/>
              <a:t>The metrics also indicate this when I calculated in on smaller dataset where carbonates were present.</a:t>
            </a:r>
            <a:endParaRPr lang="en-US" dirty="0"/>
          </a:p>
        </p:txBody>
      </p:sp>
      <p:graphicFrame>
        <p:nvGraphicFramePr>
          <p:cNvPr id="4" name="Table 3">
            <a:extLst>
              <a:ext uri="{FF2B5EF4-FFF2-40B4-BE49-F238E27FC236}">
                <a16:creationId xmlns:a16="http://schemas.microsoft.com/office/drawing/2014/main" id="{B250C616-0FC4-8868-9361-263FDAF27A85}"/>
              </a:ext>
            </a:extLst>
          </p:cNvPr>
          <p:cNvGraphicFramePr>
            <a:graphicFrameLocks noGrp="1"/>
          </p:cNvGraphicFramePr>
          <p:nvPr>
            <p:extLst>
              <p:ext uri="{D42A27DB-BD31-4B8C-83A1-F6EECF244321}">
                <p14:modId xmlns:p14="http://schemas.microsoft.com/office/powerpoint/2010/main" val="2456883589"/>
              </p:ext>
            </p:extLst>
          </p:nvPr>
        </p:nvGraphicFramePr>
        <p:xfrm>
          <a:off x="3069771" y="2960915"/>
          <a:ext cx="5123180" cy="2237184"/>
        </p:xfrm>
        <a:graphic>
          <a:graphicData uri="http://schemas.openxmlformats.org/drawingml/2006/table">
            <a:tbl>
              <a:tblPr>
                <a:tableStyleId>{5C22544A-7EE6-4342-B048-85BDC9FD1C3A}</a:tableStyleId>
              </a:tblPr>
              <a:tblGrid>
                <a:gridCol w="2982686">
                  <a:extLst>
                    <a:ext uri="{9D8B030D-6E8A-4147-A177-3AD203B41FA5}">
                      <a16:colId xmlns:a16="http://schemas.microsoft.com/office/drawing/2014/main" val="2671377976"/>
                    </a:ext>
                  </a:extLst>
                </a:gridCol>
                <a:gridCol w="2140494">
                  <a:extLst>
                    <a:ext uri="{9D8B030D-6E8A-4147-A177-3AD203B41FA5}">
                      <a16:colId xmlns:a16="http://schemas.microsoft.com/office/drawing/2014/main" val="4152794677"/>
                    </a:ext>
                  </a:extLst>
                </a:gridCol>
              </a:tblGrid>
              <a:tr h="372864">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err="1">
                          <a:effectLst/>
                        </a:rPr>
                        <a:t>Unet</a:t>
                      </a:r>
                      <a:r>
                        <a:rPr lang="en-US" sz="2000" b="1" u="none" strike="noStrike" dirty="0">
                          <a:effectLst/>
                        </a:rPr>
                        <a:t> Score</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6070723"/>
                  </a:ext>
                </a:extLst>
              </a:tr>
              <a:tr h="372864">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7.364</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64664972"/>
                  </a:ext>
                </a:extLst>
              </a:tr>
              <a:tr h="372864">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0.931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0944998"/>
                  </a:ext>
                </a:extLst>
              </a:tr>
              <a:tr h="372864">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0.975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0247718"/>
                  </a:ext>
                </a:extLst>
              </a:tr>
              <a:tr h="372864">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0.882</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93285817"/>
                  </a:ext>
                </a:extLst>
              </a:tr>
              <a:tr h="372864">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0.169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8570234"/>
                  </a:ext>
                </a:extLst>
              </a:tr>
            </a:tbl>
          </a:graphicData>
        </a:graphic>
      </p:graphicFrame>
      <p:sp>
        <p:nvSpPr>
          <p:cNvPr id="5" name="Slide Number Placeholder 4">
            <a:extLst>
              <a:ext uri="{FF2B5EF4-FFF2-40B4-BE49-F238E27FC236}">
                <a16:creationId xmlns:a16="http://schemas.microsoft.com/office/drawing/2014/main" id="{BD6C6CDF-D837-7194-BED6-03856BEBF009}"/>
              </a:ext>
            </a:extLst>
          </p:cNvPr>
          <p:cNvSpPr>
            <a:spLocks noGrp="1"/>
          </p:cNvSpPr>
          <p:nvPr>
            <p:ph type="sldNum" sz="quarter" idx="12"/>
          </p:nvPr>
        </p:nvSpPr>
        <p:spPr/>
        <p:txBody>
          <a:bodyPr/>
          <a:lstStyle/>
          <a:p>
            <a:fld id="{3541FEEE-8CAB-4E0C-8009-A81E930C0CCF}" type="slidenum">
              <a:rPr lang="en-US" smtClean="0"/>
              <a:t>18</a:t>
            </a:fld>
            <a:endParaRPr lang="en-US"/>
          </a:p>
        </p:txBody>
      </p:sp>
    </p:spTree>
    <p:extLst>
      <p:ext uri="{BB962C8B-B14F-4D97-AF65-F5344CB8AC3E}">
        <p14:creationId xmlns:p14="http://schemas.microsoft.com/office/powerpoint/2010/main" val="61246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F4A-185F-56B4-56A5-F8ED51880C0F}"/>
              </a:ext>
            </a:extLst>
          </p:cNvPr>
          <p:cNvSpPr>
            <a:spLocks noGrp="1"/>
          </p:cNvSpPr>
          <p:nvPr>
            <p:ph type="title"/>
          </p:nvPr>
        </p:nvSpPr>
        <p:spPr/>
        <p:txBody>
          <a:bodyPr/>
          <a:lstStyle/>
          <a:p>
            <a:r>
              <a:rPr lang="de-DE" dirty="0"/>
              <a:t>Unet Results on PCA dataset</a:t>
            </a:r>
            <a:endParaRPr lang="en-US" dirty="0"/>
          </a:p>
        </p:txBody>
      </p:sp>
      <p:sp>
        <p:nvSpPr>
          <p:cNvPr id="6" name="Content Placeholder 2">
            <a:extLst>
              <a:ext uri="{FF2B5EF4-FFF2-40B4-BE49-F238E27FC236}">
                <a16:creationId xmlns:a16="http://schemas.microsoft.com/office/drawing/2014/main" id="{1B9D9869-26CE-E3C1-C51E-E3D401DF33DA}"/>
              </a:ext>
            </a:extLst>
          </p:cNvPr>
          <p:cNvSpPr>
            <a:spLocks noGrp="1"/>
          </p:cNvSpPr>
          <p:nvPr>
            <p:ph idx="1"/>
          </p:nvPr>
        </p:nvSpPr>
        <p:spPr>
          <a:xfrm>
            <a:off x="838200" y="1825625"/>
            <a:ext cx="10515600" cy="4351338"/>
          </a:xfrm>
        </p:spPr>
        <p:txBody>
          <a:bodyPr/>
          <a:lstStyle/>
          <a:p>
            <a:r>
              <a:rPr lang="de-DE" dirty="0"/>
              <a:t>Unet performed worse on pca, which was expected as it was unable to generalize colors on original pca images.</a:t>
            </a:r>
            <a:br>
              <a:rPr lang="de-DE" dirty="0"/>
            </a:br>
            <a:br>
              <a:rPr lang="de-DE" dirty="0"/>
            </a:br>
            <a:endParaRPr lang="en-US" dirty="0"/>
          </a:p>
        </p:txBody>
      </p:sp>
      <p:pic>
        <p:nvPicPr>
          <p:cNvPr id="7" name="Picture 6">
            <a:extLst>
              <a:ext uri="{FF2B5EF4-FFF2-40B4-BE49-F238E27FC236}">
                <a16:creationId xmlns:a16="http://schemas.microsoft.com/office/drawing/2014/main" id="{E58E53E8-C36E-F325-B4D9-83C3DF16365D}"/>
              </a:ext>
            </a:extLst>
          </p:cNvPr>
          <p:cNvPicPr>
            <a:picLocks noChangeAspect="1"/>
          </p:cNvPicPr>
          <p:nvPr/>
        </p:nvPicPr>
        <p:blipFill>
          <a:blip r:embed="rId2"/>
          <a:stretch>
            <a:fillRect/>
          </a:stretch>
        </p:blipFill>
        <p:spPr>
          <a:xfrm>
            <a:off x="721042" y="2686685"/>
            <a:ext cx="10506075" cy="3333750"/>
          </a:xfrm>
          <a:prstGeom prst="rect">
            <a:avLst/>
          </a:prstGeom>
        </p:spPr>
      </p:pic>
      <p:sp>
        <p:nvSpPr>
          <p:cNvPr id="8" name="Slide Number Placeholder 7">
            <a:extLst>
              <a:ext uri="{FF2B5EF4-FFF2-40B4-BE49-F238E27FC236}">
                <a16:creationId xmlns:a16="http://schemas.microsoft.com/office/drawing/2014/main" id="{DEF86647-ECDB-EFF8-4229-D3974A5EC152}"/>
              </a:ext>
            </a:extLst>
          </p:cNvPr>
          <p:cNvSpPr>
            <a:spLocks noGrp="1"/>
          </p:cNvSpPr>
          <p:nvPr>
            <p:ph type="sldNum" sz="quarter" idx="12"/>
          </p:nvPr>
        </p:nvSpPr>
        <p:spPr/>
        <p:txBody>
          <a:bodyPr/>
          <a:lstStyle/>
          <a:p>
            <a:fld id="{3541FEEE-8CAB-4E0C-8009-A81E930C0CCF}" type="slidenum">
              <a:rPr lang="en-US" smtClean="0"/>
              <a:t>19</a:t>
            </a:fld>
            <a:endParaRPr lang="en-US"/>
          </a:p>
        </p:txBody>
      </p:sp>
    </p:spTree>
    <p:extLst>
      <p:ext uri="{BB962C8B-B14F-4D97-AF65-F5344CB8AC3E}">
        <p14:creationId xmlns:p14="http://schemas.microsoft.com/office/powerpoint/2010/main" val="151300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E583-359C-916E-9C01-752E778870B9}"/>
              </a:ext>
            </a:extLst>
          </p:cNvPr>
          <p:cNvSpPr>
            <a:spLocks noGrp="1"/>
          </p:cNvSpPr>
          <p:nvPr>
            <p:ph type="title"/>
          </p:nvPr>
        </p:nvSpPr>
        <p:spPr/>
        <p:txBody>
          <a:bodyPr/>
          <a:lstStyle/>
          <a:p>
            <a:r>
              <a:rPr lang="en-US"/>
              <a:t>Table of Content</a:t>
            </a:r>
            <a:endParaRPr lang="en-US" dirty="0"/>
          </a:p>
        </p:txBody>
      </p:sp>
      <p:graphicFrame>
        <p:nvGraphicFramePr>
          <p:cNvPr id="8" name="Content Placeholder 2">
            <a:extLst>
              <a:ext uri="{FF2B5EF4-FFF2-40B4-BE49-F238E27FC236}">
                <a16:creationId xmlns:a16="http://schemas.microsoft.com/office/drawing/2014/main" id="{342A46BA-7638-B64C-8787-43D36909BDB2}"/>
              </a:ext>
            </a:extLst>
          </p:cNvPr>
          <p:cNvGraphicFramePr>
            <a:graphicFrameLocks noGrp="1"/>
          </p:cNvGraphicFramePr>
          <p:nvPr>
            <p:ph idx="1"/>
            <p:extLst>
              <p:ext uri="{D42A27DB-BD31-4B8C-83A1-F6EECF244321}">
                <p14:modId xmlns:p14="http://schemas.microsoft.com/office/powerpoint/2010/main" val="10355862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08E7A3-1852-491D-A5AC-618FB5C0A313}"/>
              </a:ext>
            </a:extLst>
          </p:cNvPr>
          <p:cNvSpPr>
            <a:spLocks noGrp="1"/>
          </p:cNvSpPr>
          <p:nvPr>
            <p:ph type="sldNum" sz="quarter" idx="12"/>
          </p:nvPr>
        </p:nvSpPr>
        <p:spPr/>
        <p:txBody>
          <a:bodyPr/>
          <a:lstStyle/>
          <a:p>
            <a:fld id="{3541FEEE-8CAB-4E0C-8009-A81E930C0CCF}" type="slidenum">
              <a:rPr lang="en-US" smtClean="0"/>
              <a:t>2</a:t>
            </a:fld>
            <a:endParaRPr lang="en-US"/>
          </a:p>
        </p:txBody>
      </p:sp>
    </p:spTree>
    <p:extLst>
      <p:ext uri="{BB962C8B-B14F-4D97-AF65-F5344CB8AC3E}">
        <p14:creationId xmlns:p14="http://schemas.microsoft.com/office/powerpoint/2010/main" val="16363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Predicting carbonates channel using diffusion model</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20</a:t>
            </a:fld>
            <a:endParaRPr lang="en-US"/>
          </a:p>
        </p:txBody>
      </p:sp>
      <p:sp>
        <p:nvSpPr>
          <p:cNvPr id="4" name="Title 1">
            <a:extLst>
              <a:ext uri="{FF2B5EF4-FFF2-40B4-BE49-F238E27FC236}">
                <a16:creationId xmlns:a16="http://schemas.microsoft.com/office/drawing/2014/main" id="{33A70D5C-B706-9B95-19B3-891713F4F2DD}"/>
              </a:ext>
            </a:extLst>
          </p:cNvPr>
          <p:cNvSpPr txBox="1">
            <a:spLocks/>
          </p:cNvSpPr>
          <p:nvPr/>
        </p:nvSpPr>
        <p:spPr>
          <a:xfrm>
            <a:off x="1524000" y="1128331"/>
            <a:ext cx="9144000" cy="64217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100" b="1" dirty="0"/>
              <a:t>Results</a:t>
            </a:r>
          </a:p>
        </p:txBody>
      </p:sp>
    </p:spTree>
    <p:extLst>
      <p:ext uri="{BB962C8B-B14F-4D97-AF65-F5344CB8AC3E}">
        <p14:creationId xmlns:p14="http://schemas.microsoft.com/office/powerpoint/2010/main" val="128861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55E8-DE7D-3EF2-2E25-E7DA2A2CED90}"/>
              </a:ext>
            </a:extLst>
          </p:cNvPr>
          <p:cNvSpPr>
            <a:spLocks noGrp="1"/>
          </p:cNvSpPr>
          <p:nvPr>
            <p:ph type="title"/>
          </p:nvPr>
        </p:nvSpPr>
        <p:spPr>
          <a:xfrm>
            <a:off x="674520" y="15974"/>
            <a:ext cx="10515600" cy="1325563"/>
          </a:xfrm>
        </p:spPr>
        <p:txBody>
          <a:bodyPr/>
          <a:lstStyle/>
          <a:p>
            <a:r>
              <a:rPr lang="de-DE" dirty="0"/>
              <a:t>Diffusion model results on PNR Dataset</a:t>
            </a:r>
            <a:endParaRPr lang="en-US" dirty="0"/>
          </a:p>
        </p:txBody>
      </p:sp>
      <p:pic>
        <p:nvPicPr>
          <p:cNvPr id="6" name="Picture 5">
            <a:extLst>
              <a:ext uri="{FF2B5EF4-FFF2-40B4-BE49-F238E27FC236}">
                <a16:creationId xmlns:a16="http://schemas.microsoft.com/office/drawing/2014/main" id="{339368E7-CD4D-CF4C-551D-0B96FD9502A6}"/>
              </a:ext>
            </a:extLst>
          </p:cNvPr>
          <p:cNvPicPr>
            <a:picLocks noChangeAspect="1"/>
          </p:cNvPicPr>
          <p:nvPr/>
        </p:nvPicPr>
        <p:blipFill>
          <a:blip r:embed="rId2"/>
          <a:stretch>
            <a:fillRect/>
          </a:stretch>
        </p:blipFill>
        <p:spPr>
          <a:xfrm>
            <a:off x="0" y="2960914"/>
            <a:ext cx="12192000" cy="389708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F7F6DA5-C622-C90D-5672-E66952DA257A}"/>
                  </a:ext>
                </a:extLst>
              </p14:cNvPr>
              <p14:cNvContentPartPr/>
              <p14:nvPr/>
            </p14:nvContentPartPr>
            <p14:xfrm>
              <a:off x="5547720" y="4211597"/>
              <a:ext cx="1096560" cy="1395720"/>
            </p14:xfrm>
          </p:contentPart>
        </mc:Choice>
        <mc:Fallback xmlns="">
          <p:pic>
            <p:nvPicPr>
              <p:cNvPr id="5" name="Ink 4">
                <a:extLst>
                  <a:ext uri="{FF2B5EF4-FFF2-40B4-BE49-F238E27FC236}">
                    <a16:creationId xmlns:a16="http://schemas.microsoft.com/office/drawing/2014/main" id="{EF7F6DA5-C622-C90D-5672-E66952DA257A}"/>
                  </a:ext>
                </a:extLst>
              </p:cNvPr>
              <p:cNvPicPr/>
              <p:nvPr/>
            </p:nvPicPr>
            <p:blipFill>
              <a:blip r:embed="rId4"/>
              <a:stretch>
                <a:fillRect/>
              </a:stretch>
            </p:blipFill>
            <p:spPr>
              <a:xfrm>
                <a:off x="5538720" y="4202957"/>
                <a:ext cx="1114200" cy="141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858A183-5A6E-3B6D-6D7D-40D9EC0B8F80}"/>
                  </a:ext>
                </a:extLst>
              </p14:cNvPr>
              <p14:cNvContentPartPr/>
              <p14:nvPr/>
            </p14:nvContentPartPr>
            <p14:xfrm>
              <a:off x="9759360" y="4297730"/>
              <a:ext cx="1274400" cy="1199880"/>
            </p14:xfrm>
          </p:contentPart>
        </mc:Choice>
        <mc:Fallback xmlns="">
          <p:pic>
            <p:nvPicPr>
              <p:cNvPr id="7" name="Ink 6">
                <a:extLst>
                  <a:ext uri="{FF2B5EF4-FFF2-40B4-BE49-F238E27FC236}">
                    <a16:creationId xmlns:a16="http://schemas.microsoft.com/office/drawing/2014/main" id="{8858A183-5A6E-3B6D-6D7D-40D9EC0B8F80}"/>
                  </a:ext>
                </a:extLst>
              </p:cNvPr>
              <p:cNvPicPr/>
              <p:nvPr/>
            </p:nvPicPr>
            <p:blipFill>
              <a:blip r:embed="rId6"/>
              <a:stretch>
                <a:fillRect/>
              </a:stretch>
            </p:blipFill>
            <p:spPr>
              <a:xfrm>
                <a:off x="9750720" y="4288730"/>
                <a:ext cx="1292040" cy="1217520"/>
              </a:xfrm>
              <a:prstGeom prst="rect">
                <a:avLst/>
              </a:prstGeom>
            </p:spPr>
          </p:pic>
        </mc:Fallback>
      </mc:AlternateContent>
      <p:sp>
        <p:nvSpPr>
          <p:cNvPr id="9" name="TextBox 8">
            <a:extLst>
              <a:ext uri="{FF2B5EF4-FFF2-40B4-BE49-F238E27FC236}">
                <a16:creationId xmlns:a16="http://schemas.microsoft.com/office/drawing/2014/main" id="{CA7C0BC7-05B0-4E00-8178-035F6FC95E59}"/>
              </a:ext>
            </a:extLst>
          </p:cNvPr>
          <p:cNvSpPr txBox="1"/>
          <p:nvPr/>
        </p:nvSpPr>
        <p:spPr>
          <a:xfrm>
            <a:off x="674520" y="1233587"/>
            <a:ext cx="3462051" cy="1631216"/>
          </a:xfrm>
          <a:prstGeom prst="rect">
            <a:avLst/>
          </a:prstGeom>
          <a:noFill/>
        </p:spPr>
        <p:txBody>
          <a:bodyPr wrap="square" rtlCol="0">
            <a:spAutoFit/>
          </a:bodyPr>
          <a:lstStyle/>
          <a:p>
            <a:r>
              <a:rPr lang="en-US" sz="2000" dirty="0"/>
              <a:t>Stable diffusion was much better at predicting carbonates than </a:t>
            </a:r>
            <a:r>
              <a:rPr lang="en-US" sz="2000" dirty="0" err="1"/>
              <a:t>pnr</a:t>
            </a:r>
            <a:r>
              <a:rPr lang="en-US" sz="2000" dirty="0"/>
              <a:t> however there was some bias in predictions</a:t>
            </a: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89ABB02-58FD-6AD9-D63B-D2FFF059C24F}"/>
                  </a:ext>
                </a:extLst>
              </p14:cNvPr>
              <p14:cNvContentPartPr/>
              <p14:nvPr/>
            </p14:nvContentPartPr>
            <p14:xfrm>
              <a:off x="10651980" y="3545740"/>
              <a:ext cx="763560" cy="591480"/>
            </p14:xfrm>
          </p:contentPart>
        </mc:Choice>
        <mc:Fallback xmlns="">
          <p:pic>
            <p:nvPicPr>
              <p:cNvPr id="10" name="Ink 9">
                <a:extLst>
                  <a:ext uri="{FF2B5EF4-FFF2-40B4-BE49-F238E27FC236}">
                    <a16:creationId xmlns:a16="http://schemas.microsoft.com/office/drawing/2014/main" id="{A89ABB02-58FD-6AD9-D63B-D2FFF059C24F}"/>
                  </a:ext>
                </a:extLst>
              </p:cNvPr>
              <p:cNvPicPr/>
              <p:nvPr/>
            </p:nvPicPr>
            <p:blipFill>
              <a:blip r:embed="rId8"/>
              <a:stretch>
                <a:fillRect/>
              </a:stretch>
            </p:blipFill>
            <p:spPr>
              <a:xfrm>
                <a:off x="10642980" y="3537100"/>
                <a:ext cx="781200" cy="609120"/>
              </a:xfrm>
              <a:prstGeom prst="rect">
                <a:avLst/>
              </a:prstGeom>
            </p:spPr>
          </p:pic>
        </mc:Fallback>
      </mc:AlternateContent>
      <p:sp>
        <p:nvSpPr>
          <p:cNvPr id="13" name="Slide Number Placeholder 12">
            <a:extLst>
              <a:ext uri="{FF2B5EF4-FFF2-40B4-BE49-F238E27FC236}">
                <a16:creationId xmlns:a16="http://schemas.microsoft.com/office/drawing/2014/main" id="{0428E34F-A01A-148F-0D0B-BD8465B89208}"/>
              </a:ext>
            </a:extLst>
          </p:cNvPr>
          <p:cNvSpPr>
            <a:spLocks noGrp="1"/>
          </p:cNvSpPr>
          <p:nvPr>
            <p:ph type="sldNum" sz="quarter" idx="12"/>
          </p:nvPr>
        </p:nvSpPr>
        <p:spPr/>
        <p:txBody>
          <a:bodyPr/>
          <a:lstStyle/>
          <a:p>
            <a:fld id="{3541FEEE-8CAB-4E0C-8009-A81E930C0CCF}" type="slidenum">
              <a:rPr lang="en-US" smtClean="0"/>
              <a:t>21</a:t>
            </a:fld>
            <a:endParaRPr lang="en-US"/>
          </a:p>
        </p:txBody>
      </p:sp>
      <p:graphicFrame>
        <p:nvGraphicFramePr>
          <p:cNvPr id="3" name="Content Placeholder 3">
            <a:extLst>
              <a:ext uri="{FF2B5EF4-FFF2-40B4-BE49-F238E27FC236}">
                <a16:creationId xmlns:a16="http://schemas.microsoft.com/office/drawing/2014/main" id="{C6C2D3F7-1078-0F08-BF81-DDA8A1ACC550}"/>
              </a:ext>
            </a:extLst>
          </p:cNvPr>
          <p:cNvGraphicFramePr>
            <a:graphicFrameLocks/>
          </p:cNvGraphicFramePr>
          <p:nvPr>
            <p:extLst>
              <p:ext uri="{D42A27DB-BD31-4B8C-83A1-F6EECF244321}">
                <p14:modId xmlns:p14="http://schemas.microsoft.com/office/powerpoint/2010/main" val="2423269081"/>
              </p:ext>
            </p:extLst>
          </p:nvPr>
        </p:nvGraphicFramePr>
        <p:xfrm>
          <a:off x="5982394" y="981877"/>
          <a:ext cx="5051366" cy="1938521"/>
        </p:xfrm>
        <a:graphic>
          <a:graphicData uri="http://schemas.openxmlformats.org/drawingml/2006/table">
            <a:tbl>
              <a:tblPr>
                <a:tableStyleId>{5C22544A-7EE6-4342-B048-85BDC9FD1C3A}</a:tableStyleId>
              </a:tblPr>
              <a:tblGrid>
                <a:gridCol w="3128413">
                  <a:extLst>
                    <a:ext uri="{9D8B030D-6E8A-4147-A177-3AD203B41FA5}">
                      <a16:colId xmlns:a16="http://schemas.microsoft.com/office/drawing/2014/main" val="1079570339"/>
                    </a:ext>
                  </a:extLst>
                </a:gridCol>
                <a:gridCol w="1922953">
                  <a:extLst>
                    <a:ext uri="{9D8B030D-6E8A-4147-A177-3AD203B41FA5}">
                      <a16:colId xmlns:a16="http://schemas.microsoft.com/office/drawing/2014/main" val="843327726"/>
                    </a:ext>
                  </a:extLst>
                </a:gridCol>
              </a:tblGrid>
              <a:tr h="261179">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Sd PNR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61179">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7.097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017627"/>
                  </a:ext>
                </a:extLst>
              </a:tr>
              <a:tr h="3827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6117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6117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0.826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61179">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0.071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p:spTree>
    <p:extLst>
      <p:ext uri="{BB962C8B-B14F-4D97-AF65-F5344CB8AC3E}">
        <p14:creationId xmlns:p14="http://schemas.microsoft.com/office/powerpoint/2010/main" val="52363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A72F-8009-34FF-1A71-1EE63971DC45}"/>
              </a:ext>
            </a:extLst>
          </p:cNvPr>
          <p:cNvSpPr>
            <a:spLocks noGrp="1"/>
          </p:cNvSpPr>
          <p:nvPr>
            <p:ph type="title"/>
          </p:nvPr>
        </p:nvSpPr>
        <p:spPr/>
        <p:txBody>
          <a:bodyPr/>
          <a:lstStyle/>
          <a:p>
            <a:r>
              <a:rPr lang="de-DE" dirty="0"/>
              <a:t>Bias in results</a:t>
            </a:r>
            <a:endParaRPr lang="en-US" dirty="0"/>
          </a:p>
        </p:txBody>
      </p:sp>
      <p:sp>
        <p:nvSpPr>
          <p:cNvPr id="3" name="Content Placeholder 2">
            <a:extLst>
              <a:ext uri="{FF2B5EF4-FFF2-40B4-BE49-F238E27FC236}">
                <a16:creationId xmlns:a16="http://schemas.microsoft.com/office/drawing/2014/main" id="{E5A48618-D1A2-4C1F-DF90-697D8D62E781}"/>
              </a:ext>
            </a:extLst>
          </p:cNvPr>
          <p:cNvSpPr>
            <a:spLocks noGrp="1"/>
          </p:cNvSpPr>
          <p:nvPr>
            <p:ph idx="1"/>
          </p:nvPr>
        </p:nvSpPr>
        <p:spPr/>
        <p:txBody>
          <a:bodyPr>
            <a:normAutofit/>
          </a:bodyPr>
          <a:lstStyle/>
          <a:p>
            <a:r>
              <a:rPr lang="de-DE" sz="2400" dirty="0"/>
              <a:t>There are some bias possibly due to data skewness and the prompt predict carbonates</a:t>
            </a:r>
          </a:p>
          <a:p>
            <a:r>
              <a:rPr lang="de-DE" sz="2400" dirty="0"/>
              <a:t>It will show the carbonates even if they are not present </a:t>
            </a:r>
          </a:p>
        </p:txBody>
      </p:sp>
      <p:pic>
        <p:nvPicPr>
          <p:cNvPr id="7" name="Picture 6">
            <a:extLst>
              <a:ext uri="{FF2B5EF4-FFF2-40B4-BE49-F238E27FC236}">
                <a16:creationId xmlns:a16="http://schemas.microsoft.com/office/drawing/2014/main" id="{DC6AAA98-4DDD-A76C-AB8F-68FEF84E597A}"/>
              </a:ext>
            </a:extLst>
          </p:cNvPr>
          <p:cNvPicPr>
            <a:picLocks noChangeAspect="1"/>
          </p:cNvPicPr>
          <p:nvPr/>
        </p:nvPicPr>
        <p:blipFill>
          <a:blip r:embed="rId2"/>
          <a:stretch>
            <a:fillRect/>
          </a:stretch>
        </p:blipFill>
        <p:spPr>
          <a:xfrm>
            <a:off x="152400" y="2993571"/>
            <a:ext cx="12192000" cy="386125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0EC158-9A2F-7E7D-31FD-A89012ED4C1A}"/>
                  </a:ext>
                </a:extLst>
              </p14:cNvPr>
              <p14:cNvContentPartPr/>
              <p14:nvPr/>
            </p14:nvContentPartPr>
            <p14:xfrm>
              <a:off x="6965143" y="3264000"/>
              <a:ext cx="1375200" cy="1142640"/>
            </p14:xfrm>
          </p:contentPart>
        </mc:Choice>
        <mc:Fallback xmlns="">
          <p:pic>
            <p:nvPicPr>
              <p:cNvPr id="8" name="Ink 7">
                <a:extLst>
                  <a:ext uri="{FF2B5EF4-FFF2-40B4-BE49-F238E27FC236}">
                    <a16:creationId xmlns:a16="http://schemas.microsoft.com/office/drawing/2014/main" id="{4E0EC158-9A2F-7E7D-31FD-A89012ED4C1A}"/>
                  </a:ext>
                </a:extLst>
              </p:cNvPr>
              <p:cNvPicPr/>
              <p:nvPr/>
            </p:nvPicPr>
            <p:blipFill>
              <a:blip r:embed="rId4"/>
              <a:stretch>
                <a:fillRect/>
              </a:stretch>
            </p:blipFill>
            <p:spPr>
              <a:xfrm>
                <a:off x="6956143" y="3255000"/>
                <a:ext cx="139284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F1D36EF-12E6-C272-E19B-4ED09DA597E4}"/>
                  </a:ext>
                </a:extLst>
              </p14:cNvPr>
              <p14:cNvContentPartPr/>
              <p14:nvPr/>
            </p14:nvContentPartPr>
            <p14:xfrm>
              <a:off x="8621143" y="3776280"/>
              <a:ext cx="676800" cy="764280"/>
            </p14:xfrm>
          </p:contentPart>
        </mc:Choice>
        <mc:Fallback xmlns="">
          <p:pic>
            <p:nvPicPr>
              <p:cNvPr id="9" name="Ink 8">
                <a:extLst>
                  <a:ext uri="{FF2B5EF4-FFF2-40B4-BE49-F238E27FC236}">
                    <a16:creationId xmlns:a16="http://schemas.microsoft.com/office/drawing/2014/main" id="{AF1D36EF-12E6-C272-E19B-4ED09DA597E4}"/>
                  </a:ext>
                </a:extLst>
              </p:cNvPr>
              <p:cNvPicPr/>
              <p:nvPr/>
            </p:nvPicPr>
            <p:blipFill>
              <a:blip r:embed="rId6"/>
              <a:stretch>
                <a:fillRect/>
              </a:stretch>
            </p:blipFill>
            <p:spPr>
              <a:xfrm>
                <a:off x="8612143" y="3767280"/>
                <a:ext cx="69444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6D37A2B-44C6-B1F2-EB30-133E0EDDDC0D}"/>
                  </a:ext>
                </a:extLst>
              </p14:cNvPr>
              <p14:cNvContentPartPr/>
              <p14:nvPr/>
            </p14:nvContentPartPr>
            <p14:xfrm>
              <a:off x="10123783" y="3339600"/>
              <a:ext cx="1221840" cy="906840"/>
            </p14:xfrm>
          </p:contentPart>
        </mc:Choice>
        <mc:Fallback xmlns="">
          <p:pic>
            <p:nvPicPr>
              <p:cNvPr id="10" name="Ink 9">
                <a:extLst>
                  <a:ext uri="{FF2B5EF4-FFF2-40B4-BE49-F238E27FC236}">
                    <a16:creationId xmlns:a16="http://schemas.microsoft.com/office/drawing/2014/main" id="{96D37A2B-44C6-B1F2-EB30-133E0EDDDC0D}"/>
                  </a:ext>
                </a:extLst>
              </p:cNvPr>
              <p:cNvPicPr/>
              <p:nvPr/>
            </p:nvPicPr>
            <p:blipFill>
              <a:blip r:embed="rId8"/>
              <a:stretch>
                <a:fillRect/>
              </a:stretch>
            </p:blipFill>
            <p:spPr>
              <a:xfrm>
                <a:off x="10114783" y="3330960"/>
                <a:ext cx="123948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6034840-D424-943E-1953-474B36634F99}"/>
                  </a:ext>
                </a:extLst>
              </p14:cNvPr>
              <p14:cNvContentPartPr/>
              <p14:nvPr/>
            </p14:nvContentPartPr>
            <p14:xfrm>
              <a:off x="4005943" y="3372720"/>
              <a:ext cx="1198440" cy="1047240"/>
            </p14:xfrm>
          </p:contentPart>
        </mc:Choice>
        <mc:Fallback xmlns="">
          <p:pic>
            <p:nvPicPr>
              <p:cNvPr id="11" name="Ink 10">
                <a:extLst>
                  <a:ext uri="{FF2B5EF4-FFF2-40B4-BE49-F238E27FC236}">
                    <a16:creationId xmlns:a16="http://schemas.microsoft.com/office/drawing/2014/main" id="{E6034840-D424-943E-1953-474B36634F99}"/>
                  </a:ext>
                </a:extLst>
              </p:cNvPr>
              <p:cNvPicPr/>
              <p:nvPr/>
            </p:nvPicPr>
            <p:blipFill>
              <a:blip r:embed="rId10"/>
              <a:stretch>
                <a:fillRect/>
              </a:stretch>
            </p:blipFill>
            <p:spPr>
              <a:xfrm>
                <a:off x="3996943" y="3364080"/>
                <a:ext cx="1216080" cy="1064880"/>
              </a:xfrm>
              <a:prstGeom prst="rect">
                <a:avLst/>
              </a:prstGeom>
            </p:spPr>
          </p:pic>
        </mc:Fallback>
      </mc:AlternateContent>
      <p:sp>
        <p:nvSpPr>
          <p:cNvPr id="12" name="Slide Number Placeholder 11">
            <a:extLst>
              <a:ext uri="{FF2B5EF4-FFF2-40B4-BE49-F238E27FC236}">
                <a16:creationId xmlns:a16="http://schemas.microsoft.com/office/drawing/2014/main" id="{EF4913CC-6252-57F5-36EA-B0B5BEC1ED45}"/>
              </a:ext>
            </a:extLst>
          </p:cNvPr>
          <p:cNvSpPr>
            <a:spLocks noGrp="1"/>
          </p:cNvSpPr>
          <p:nvPr>
            <p:ph type="sldNum" sz="quarter" idx="12"/>
          </p:nvPr>
        </p:nvSpPr>
        <p:spPr/>
        <p:txBody>
          <a:bodyPr/>
          <a:lstStyle/>
          <a:p>
            <a:fld id="{3541FEEE-8CAB-4E0C-8009-A81E930C0CCF}" type="slidenum">
              <a:rPr lang="en-US" smtClean="0"/>
              <a:t>22</a:t>
            </a:fld>
            <a:endParaRPr lang="en-US"/>
          </a:p>
        </p:txBody>
      </p:sp>
    </p:spTree>
    <p:extLst>
      <p:ext uri="{BB962C8B-B14F-4D97-AF65-F5344CB8AC3E}">
        <p14:creationId xmlns:p14="http://schemas.microsoft.com/office/powerpoint/2010/main" val="419607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2C58-7B19-64EC-D39B-FF7923E3275E}"/>
              </a:ext>
            </a:extLst>
          </p:cNvPr>
          <p:cNvSpPr>
            <a:spLocks noGrp="1"/>
          </p:cNvSpPr>
          <p:nvPr>
            <p:ph type="title"/>
          </p:nvPr>
        </p:nvSpPr>
        <p:spPr>
          <a:xfrm>
            <a:off x="841248" y="256032"/>
            <a:ext cx="10506456" cy="1014984"/>
          </a:xfrm>
        </p:spPr>
        <p:txBody>
          <a:bodyPr anchor="b">
            <a:normAutofit/>
          </a:bodyPr>
          <a:lstStyle/>
          <a:p>
            <a:r>
              <a:rPr lang="de-DE"/>
              <a:t>Upgrading the model</a:t>
            </a:r>
            <a:endParaRPr lang="en-US" dirty="0"/>
          </a:p>
        </p:txBody>
      </p:sp>
      <p:sp>
        <p:nvSpPr>
          <p:cNvPr id="4" name="Slide Number Placeholder 3">
            <a:extLst>
              <a:ext uri="{FF2B5EF4-FFF2-40B4-BE49-F238E27FC236}">
                <a16:creationId xmlns:a16="http://schemas.microsoft.com/office/drawing/2014/main" id="{26BE360D-6C83-CFA8-B21A-9C121A3BD6B6}"/>
              </a:ext>
            </a:extLst>
          </p:cNvPr>
          <p:cNvSpPr>
            <a:spLocks noGrp="1"/>
          </p:cNvSpPr>
          <p:nvPr>
            <p:ph type="sldNum" sz="quarter" idx="12"/>
          </p:nvPr>
        </p:nvSpPr>
        <p:spPr>
          <a:xfrm>
            <a:off x="8873254" y="6356350"/>
            <a:ext cx="2477498" cy="365125"/>
          </a:xfrm>
        </p:spPr>
        <p:txBody>
          <a:bodyPr>
            <a:normAutofit/>
          </a:bodyPr>
          <a:lstStyle/>
          <a:p>
            <a:pPr>
              <a:spcAft>
                <a:spcPts val="600"/>
              </a:spcAft>
            </a:pPr>
            <a:fld id="{3541FEEE-8CAB-4E0C-8009-A81E930C0CCF}" type="slidenum">
              <a:rPr lang="en-US" smtClean="0">
                <a:solidFill>
                  <a:schemeClr val="tx1">
                    <a:lumMod val="50000"/>
                    <a:lumOff val="50000"/>
                  </a:schemeClr>
                </a:solidFill>
              </a:rPr>
              <a:pPr>
                <a:spcAft>
                  <a:spcPts val="600"/>
                </a:spcAft>
              </a:pPr>
              <a:t>23</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951E41C4-A9FE-25BB-F740-C0ABEB592287}"/>
              </a:ext>
            </a:extLst>
          </p:cNvPr>
          <p:cNvGraphicFramePr>
            <a:graphicFrameLocks noGrp="1"/>
          </p:cNvGraphicFramePr>
          <p:nvPr>
            <p:ph idx="1"/>
            <p:extLst>
              <p:ext uri="{D42A27DB-BD31-4B8C-83A1-F6EECF244321}">
                <p14:modId xmlns:p14="http://schemas.microsoft.com/office/powerpoint/2010/main" val="37457642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021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6645-3131-4CF1-176F-6E1AEFA45638}"/>
              </a:ext>
            </a:extLst>
          </p:cNvPr>
          <p:cNvSpPr>
            <a:spLocks noGrp="1"/>
          </p:cNvSpPr>
          <p:nvPr>
            <p:ph type="title"/>
          </p:nvPr>
        </p:nvSpPr>
        <p:spPr/>
        <p:txBody>
          <a:bodyPr/>
          <a:lstStyle/>
          <a:p>
            <a:r>
              <a:rPr lang="de-DE" dirty="0"/>
              <a:t>Stable diffusion metadata Results</a:t>
            </a:r>
            <a:endParaRPr lang="en-US" dirty="0"/>
          </a:p>
        </p:txBody>
      </p:sp>
      <p:sp>
        <p:nvSpPr>
          <p:cNvPr id="3" name="Content Placeholder 2">
            <a:extLst>
              <a:ext uri="{FF2B5EF4-FFF2-40B4-BE49-F238E27FC236}">
                <a16:creationId xmlns:a16="http://schemas.microsoft.com/office/drawing/2014/main" id="{71E7B207-8100-7743-E89D-EAC3CCC028D4}"/>
              </a:ext>
            </a:extLst>
          </p:cNvPr>
          <p:cNvSpPr>
            <a:spLocks noGrp="1"/>
          </p:cNvSpPr>
          <p:nvPr>
            <p:ph idx="1"/>
          </p:nvPr>
        </p:nvSpPr>
        <p:spPr>
          <a:xfrm>
            <a:off x="838199" y="1480457"/>
            <a:ext cx="3298371" cy="1447800"/>
          </a:xfrm>
        </p:spPr>
        <p:txBody>
          <a:bodyPr>
            <a:normAutofit fontScale="77500" lnSpcReduction="20000"/>
          </a:bodyPr>
          <a:lstStyle/>
          <a:p>
            <a:pPr marL="0" indent="0">
              <a:buNone/>
            </a:pPr>
            <a:r>
              <a:rPr lang="en-US" dirty="0"/>
              <a:t>Results were similar however we can observe that SD is no longer predicting carbonates if it’s not present</a:t>
            </a:r>
          </a:p>
        </p:txBody>
      </p:sp>
      <p:pic>
        <p:nvPicPr>
          <p:cNvPr id="5" name="Picture 4">
            <a:extLst>
              <a:ext uri="{FF2B5EF4-FFF2-40B4-BE49-F238E27FC236}">
                <a16:creationId xmlns:a16="http://schemas.microsoft.com/office/drawing/2014/main" id="{306FA157-4DBF-92F6-882A-24757B95B8DC}"/>
              </a:ext>
            </a:extLst>
          </p:cNvPr>
          <p:cNvPicPr>
            <a:picLocks noChangeAspect="1"/>
          </p:cNvPicPr>
          <p:nvPr/>
        </p:nvPicPr>
        <p:blipFill>
          <a:blip r:embed="rId2"/>
          <a:stretch>
            <a:fillRect/>
          </a:stretch>
        </p:blipFill>
        <p:spPr>
          <a:xfrm>
            <a:off x="0" y="3135086"/>
            <a:ext cx="12192000" cy="3500796"/>
          </a:xfrm>
          <a:prstGeom prst="rect">
            <a:avLst/>
          </a:prstGeom>
        </p:spPr>
      </p:pic>
      <p:sp>
        <p:nvSpPr>
          <p:cNvPr id="6" name="Slide Number Placeholder 5">
            <a:extLst>
              <a:ext uri="{FF2B5EF4-FFF2-40B4-BE49-F238E27FC236}">
                <a16:creationId xmlns:a16="http://schemas.microsoft.com/office/drawing/2014/main" id="{4CEE95F9-EC7A-4B24-6E93-57AAC2754A98}"/>
              </a:ext>
            </a:extLst>
          </p:cNvPr>
          <p:cNvSpPr>
            <a:spLocks noGrp="1"/>
          </p:cNvSpPr>
          <p:nvPr>
            <p:ph type="sldNum" sz="quarter" idx="12"/>
          </p:nvPr>
        </p:nvSpPr>
        <p:spPr/>
        <p:txBody>
          <a:bodyPr/>
          <a:lstStyle/>
          <a:p>
            <a:fld id="{3541FEEE-8CAB-4E0C-8009-A81E930C0CCF}" type="slidenum">
              <a:rPr lang="en-US" smtClean="0"/>
              <a:t>24</a:t>
            </a:fld>
            <a:endParaRPr lang="en-US"/>
          </a:p>
        </p:txBody>
      </p:sp>
      <p:graphicFrame>
        <p:nvGraphicFramePr>
          <p:cNvPr id="4" name="Content Placeholder 3">
            <a:extLst>
              <a:ext uri="{FF2B5EF4-FFF2-40B4-BE49-F238E27FC236}">
                <a16:creationId xmlns:a16="http://schemas.microsoft.com/office/drawing/2014/main" id="{26FC5312-3392-3F98-0859-C842C26D9FB1}"/>
              </a:ext>
            </a:extLst>
          </p:cNvPr>
          <p:cNvGraphicFramePr>
            <a:graphicFrameLocks/>
          </p:cNvGraphicFramePr>
          <p:nvPr>
            <p:extLst>
              <p:ext uri="{D42A27DB-BD31-4B8C-83A1-F6EECF244321}">
                <p14:modId xmlns:p14="http://schemas.microsoft.com/office/powerpoint/2010/main" val="3664268899"/>
              </p:ext>
            </p:extLst>
          </p:nvPr>
        </p:nvGraphicFramePr>
        <p:xfrm>
          <a:off x="6117377" y="1226003"/>
          <a:ext cx="5236423" cy="1917247"/>
        </p:xfrm>
        <a:graphic>
          <a:graphicData uri="http://schemas.openxmlformats.org/drawingml/2006/table">
            <a:tbl>
              <a:tblPr>
                <a:tableStyleId>{5C22544A-7EE6-4342-B048-85BDC9FD1C3A}</a:tableStyleId>
              </a:tblPr>
              <a:tblGrid>
                <a:gridCol w="3243022">
                  <a:extLst>
                    <a:ext uri="{9D8B030D-6E8A-4147-A177-3AD203B41FA5}">
                      <a16:colId xmlns:a16="http://schemas.microsoft.com/office/drawing/2014/main" val="1079570339"/>
                    </a:ext>
                  </a:extLst>
                </a:gridCol>
                <a:gridCol w="1993401">
                  <a:extLst>
                    <a:ext uri="{9D8B030D-6E8A-4147-A177-3AD203B41FA5}">
                      <a16:colId xmlns:a16="http://schemas.microsoft.com/office/drawing/2014/main" val="843327726"/>
                    </a:ext>
                  </a:extLst>
                </a:gridCol>
              </a:tblGrid>
              <a:tr h="277618">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58115">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de-DE" sz="2000" b="0" i="0" u="none" strike="noStrike" dirty="0">
                          <a:solidFill>
                            <a:srgbClr val="000000"/>
                          </a:solidFill>
                          <a:effectLst/>
                          <a:latin typeface="Calibri" panose="020F0502020204030204" pitchFamily="34" charset="0"/>
                        </a:rPr>
                        <a:t>6</a:t>
                      </a:r>
                      <a:r>
                        <a:rPr lang="en-US" sz="2000" b="0" i="0" u="none" strike="noStrike" dirty="0">
                          <a:solidFill>
                            <a:srgbClr val="000000"/>
                          </a:solidFill>
                          <a:effectLst/>
                          <a:latin typeface="Calibri" panose="020F0502020204030204" pitchFamily="34" charset="0"/>
                        </a:rPr>
                        <a:t>.743</a:t>
                      </a:r>
                    </a:p>
                  </a:txBody>
                  <a:tcPr marL="6350" marR="6350" marT="6350" marB="0" anchor="b"/>
                </a:tc>
                <a:extLst>
                  <a:ext uri="{0D108BD9-81ED-4DB2-BD59-A6C34878D82A}">
                    <a16:rowId xmlns:a16="http://schemas.microsoft.com/office/drawing/2014/main" val="53017627"/>
                  </a:ext>
                </a:extLst>
              </a:tr>
              <a:tr h="361497">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0.974</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77618">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0.983</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77618">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0.833</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77618">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0.067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p:spTree>
    <p:extLst>
      <p:ext uri="{BB962C8B-B14F-4D97-AF65-F5344CB8AC3E}">
        <p14:creationId xmlns:p14="http://schemas.microsoft.com/office/powerpoint/2010/main" val="318027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52A0-49ED-8AF6-C97D-51D564E31BB7}"/>
              </a:ext>
            </a:extLst>
          </p:cNvPr>
          <p:cNvSpPr>
            <a:spLocks noGrp="1"/>
          </p:cNvSpPr>
          <p:nvPr>
            <p:ph type="title"/>
          </p:nvPr>
        </p:nvSpPr>
        <p:spPr/>
        <p:txBody>
          <a:bodyPr/>
          <a:lstStyle/>
          <a:p>
            <a:r>
              <a:rPr lang="de-DE" dirty="0"/>
              <a:t>Stable Diffusion on PCA</a:t>
            </a:r>
            <a:endParaRPr lang="en-US" dirty="0"/>
          </a:p>
        </p:txBody>
      </p:sp>
      <p:sp>
        <p:nvSpPr>
          <p:cNvPr id="3" name="Content Placeholder 2">
            <a:extLst>
              <a:ext uri="{FF2B5EF4-FFF2-40B4-BE49-F238E27FC236}">
                <a16:creationId xmlns:a16="http://schemas.microsoft.com/office/drawing/2014/main" id="{EFD85F38-028D-23A0-6A54-542C386A9B29}"/>
              </a:ext>
            </a:extLst>
          </p:cNvPr>
          <p:cNvSpPr>
            <a:spLocks noGrp="1"/>
          </p:cNvSpPr>
          <p:nvPr>
            <p:ph idx="1"/>
          </p:nvPr>
        </p:nvSpPr>
        <p:spPr/>
        <p:txBody>
          <a:bodyPr/>
          <a:lstStyle/>
          <a:p>
            <a:r>
              <a:rPr lang="de-DE" dirty="0"/>
              <a:t>Stable diffusion did not perform well on pca as compared to other datasets</a:t>
            </a:r>
          </a:p>
          <a:p>
            <a:r>
              <a:rPr lang="de-DE" dirty="0"/>
              <a:t>The model was able to predict carbonates but couldn‘t locate specific pixels and was more like a blob of area</a:t>
            </a:r>
          </a:p>
        </p:txBody>
      </p:sp>
      <p:pic>
        <p:nvPicPr>
          <p:cNvPr id="7" name="Picture 6">
            <a:extLst>
              <a:ext uri="{FF2B5EF4-FFF2-40B4-BE49-F238E27FC236}">
                <a16:creationId xmlns:a16="http://schemas.microsoft.com/office/drawing/2014/main" id="{315FB8E2-D9B3-1076-6B36-BB4A5F969F95}"/>
              </a:ext>
            </a:extLst>
          </p:cNvPr>
          <p:cNvPicPr>
            <a:picLocks noChangeAspect="1"/>
          </p:cNvPicPr>
          <p:nvPr/>
        </p:nvPicPr>
        <p:blipFill>
          <a:blip r:embed="rId2"/>
          <a:stretch>
            <a:fillRect/>
          </a:stretch>
        </p:blipFill>
        <p:spPr>
          <a:xfrm>
            <a:off x="0" y="3599158"/>
            <a:ext cx="12192000" cy="3258842"/>
          </a:xfrm>
          <a:prstGeom prst="rect">
            <a:avLst/>
          </a:prstGeom>
        </p:spPr>
      </p:pic>
      <p:sp>
        <p:nvSpPr>
          <p:cNvPr id="4" name="Slide Number Placeholder 3">
            <a:extLst>
              <a:ext uri="{FF2B5EF4-FFF2-40B4-BE49-F238E27FC236}">
                <a16:creationId xmlns:a16="http://schemas.microsoft.com/office/drawing/2014/main" id="{A474F30E-B1CA-60FC-C450-744E9E592F3D}"/>
              </a:ext>
            </a:extLst>
          </p:cNvPr>
          <p:cNvSpPr>
            <a:spLocks noGrp="1"/>
          </p:cNvSpPr>
          <p:nvPr>
            <p:ph type="sldNum" sz="quarter" idx="12"/>
          </p:nvPr>
        </p:nvSpPr>
        <p:spPr/>
        <p:txBody>
          <a:bodyPr/>
          <a:lstStyle/>
          <a:p>
            <a:fld id="{3541FEEE-8CAB-4E0C-8009-A81E930C0CCF}" type="slidenum">
              <a:rPr lang="en-US" smtClean="0"/>
              <a:t>25</a:t>
            </a:fld>
            <a:endParaRPr lang="en-US"/>
          </a:p>
        </p:txBody>
      </p:sp>
    </p:spTree>
    <p:extLst>
      <p:ext uri="{BB962C8B-B14F-4D97-AF65-F5344CB8AC3E}">
        <p14:creationId xmlns:p14="http://schemas.microsoft.com/office/powerpoint/2010/main" val="116691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7ADDDF-3F76-976D-F8F6-7E1956529A60}"/>
              </a:ext>
            </a:extLst>
          </p:cNvPr>
          <p:cNvSpPr txBox="1"/>
          <p:nvPr/>
        </p:nvSpPr>
        <p:spPr>
          <a:xfrm>
            <a:off x="643467" y="5976257"/>
            <a:ext cx="6268962" cy="369332"/>
          </a:xfrm>
          <a:prstGeom prst="rect">
            <a:avLst/>
          </a:prstGeom>
          <a:noFill/>
        </p:spPr>
        <p:txBody>
          <a:bodyPr wrap="square" rtlCol="0">
            <a:spAutoFit/>
          </a:bodyPr>
          <a:lstStyle/>
          <a:p>
            <a:r>
              <a:rPr lang="en-US" dirty="0"/>
              <a:t>Diffusion Model performs best in almost all metrics</a:t>
            </a:r>
          </a:p>
        </p:txBody>
      </p:sp>
      <p:sp>
        <p:nvSpPr>
          <p:cNvPr id="6" name="Slide Number Placeholder 5">
            <a:extLst>
              <a:ext uri="{FF2B5EF4-FFF2-40B4-BE49-F238E27FC236}">
                <a16:creationId xmlns:a16="http://schemas.microsoft.com/office/drawing/2014/main" id="{DEEA7F84-D3A8-8E2D-0091-3B256152203D}"/>
              </a:ext>
            </a:extLst>
          </p:cNvPr>
          <p:cNvSpPr>
            <a:spLocks noGrp="1"/>
          </p:cNvSpPr>
          <p:nvPr>
            <p:ph type="sldNum" sz="quarter" idx="12"/>
          </p:nvPr>
        </p:nvSpPr>
        <p:spPr/>
        <p:txBody>
          <a:bodyPr/>
          <a:lstStyle/>
          <a:p>
            <a:fld id="{3541FEEE-8CAB-4E0C-8009-A81E930C0CCF}" type="slidenum">
              <a:rPr lang="en-US" smtClean="0"/>
              <a:t>26</a:t>
            </a:fld>
            <a:endParaRPr lang="en-US"/>
          </a:p>
        </p:txBody>
      </p:sp>
      <p:pic>
        <p:nvPicPr>
          <p:cNvPr id="8" name="Picture 7">
            <a:extLst>
              <a:ext uri="{FF2B5EF4-FFF2-40B4-BE49-F238E27FC236}">
                <a16:creationId xmlns:a16="http://schemas.microsoft.com/office/drawing/2014/main" id="{5AD2B048-DCD0-210D-D694-564E51AA18D7}"/>
              </a:ext>
            </a:extLst>
          </p:cNvPr>
          <p:cNvPicPr>
            <a:picLocks noChangeAspect="1"/>
          </p:cNvPicPr>
          <p:nvPr/>
        </p:nvPicPr>
        <p:blipFill>
          <a:blip r:embed="rId2"/>
          <a:stretch>
            <a:fillRect/>
          </a:stretch>
        </p:blipFill>
        <p:spPr>
          <a:xfrm>
            <a:off x="471536" y="1883229"/>
            <a:ext cx="11645020" cy="3407228"/>
          </a:xfrm>
          <a:prstGeom prst="rect">
            <a:avLst/>
          </a:prstGeom>
        </p:spPr>
      </p:pic>
      <p:sp>
        <p:nvSpPr>
          <p:cNvPr id="10" name="Title 1">
            <a:extLst>
              <a:ext uri="{FF2B5EF4-FFF2-40B4-BE49-F238E27FC236}">
                <a16:creationId xmlns:a16="http://schemas.microsoft.com/office/drawing/2014/main" id="{BBD8B823-4956-CE6C-6EFD-DD6A078E62AD}"/>
              </a:ext>
            </a:extLst>
          </p:cNvPr>
          <p:cNvSpPr>
            <a:spLocks noGrp="1"/>
          </p:cNvSpPr>
          <p:nvPr>
            <p:ph type="title"/>
          </p:nvPr>
        </p:nvSpPr>
        <p:spPr>
          <a:xfrm>
            <a:off x="838200" y="365125"/>
            <a:ext cx="10515600" cy="1325563"/>
          </a:xfrm>
        </p:spPr>
        <p:txBody>
          <a:bodyPr/>
          <a:lstStyle/>
          <a:p>
            <a:r>
              <a:rPr lang="de-DE" dirty="0"/>
              <a:t>Metrics Comparison</a:t>
            </a:r>
            <a:endParaRPr lang="en-US" dirty="0"/>
          </a:p>
        </p:txBody>
      </p:sp>
    </p:spTree>
    <p:extLst>
      <p:ext uri="{BB962C8B-B14F-4D97-AF65-F5344CB8AC3E}">
        <p14:creationId xmlns:p14="http://schemas.microsoft.com/office/powerpoint/2010/main" val="4051681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509B-7EC8-CDD3-4E6F-FD4DCB1BBD6D}"/>
              </a:ext>
            </a:extLst>
          </p:cNvPr>
          <p:cNvSpPr>
            <a:spLocks noGrp="1"/>
          </p:cNvSpPr>
          <p:nvPr>
            <p:ph type="title"/>
          </p:nvPr>
        </p:nvSpPr>
        <p:spPr/>
        <p:txBody>
          <a:bodyPr/>
          <a:lstStyle/>
          <a:p>
            <a:r>
              <a:rPr lang="de-DE" dirty="0"/>
              <a:t>Conclusion</a:t>
            </a:r>
            <a:endParaRPr lang="en-US" dirty="0"/>
          </a:p>
        </p:txBody>
      </p:sp>
      <p:sp>
        <p:nvSpPr>
          <p:cNvPr id="4" name="Slide Number Placeholder 3">
            <a:extLst>
              <a:ext uri="{FF2B5EF4-FFF2-40B4-BE49-F238E27FC236}">
                <a16:creationId xmlns:a16="http://schemas.microsoft.com/office/drawing/2014/main" id="{9BE4DAC1-D696-72FB-F133-B9ADFCD41601}"/>
              </a:ext>
            </a:extLst>
          </p:cNvPr>
          <p:cNvSpPr>
            <a:spLocks noGrp="1"/>
          </p:cNvSpPr>
          <p:nvPr>
            <p:ph type="sldNum" sz="quarter" idx="12"/>
          </p:nvPr>
        </p:nvSpPr>
        <p:spPr/>
        <p:txBody>
          <a:bodyPr/>
          <a:lstStyle/>
          <a:p>
            <a:fld id="{3541FEEE-8CAB-4E0C-8009-A81E930C0CCF}" type="slidenum">
              <a:rPr lang="en-US" smtClean="0"/>
              <a:t>27</a:t>
            </a:fld>
            <a:endParaRPr lang="en-US"/>
          </a:p>
        </p:txBody>
      </p:sp>
      <p:sp>
        <p:nvSpPr>
          <p:cNvPr id="9" name="Content Placeholder 8">
            <a:extLst>
              <a:ext uri="{FF2B5EF4-FFF2-40B4-BE49-F238E27FC236}">
                <a16:creationId xmlns:a16="http://schemas.microsoft.com/office/drawing/2014/main" id="{2AF659FA-2023-64D5-94A7-B40144D46CF7}"/>
              </a:ext>
            </a:extLst>
          </p:cNvPr>
          <p:cNvSpPr>
            <a:spLocks noGrp="1"/>
          </p:cNvSpPr>
          <p:nvPr>
            <p:ph idx="1"/>
          </p:nvPr>
        </p:nvSpPr>
        <p:spPr>
          <a:xfrm>
            <a:off x="838200" y="1553482"/>
            <a:ext cx="10515600" cy="4351338"/>
          </a:xfrm>
        </p:spPr>
        <p:txBody>
          <a:bodyPr/>
          <a:lstStyle/>
          <a:p>
            <a:pPr marL="0" indent="0">
              <a:buNone/>
            </a:pPr>
            <a:endParaRPr lang="en-US" b="1" dirty="0"/>
          </a:p>
          <a:p>
            <a:pPr>
              <a:buFont typeface="Arial" panose="020B0604020202020204" pitchFamily="34" charset="0"/>
              <a:buChar char="•"/>
            </a:pPr>
            <a:r>
              <a:rPr lang="en-US" dirty="0"/>
              <a:t>Created a specialized dataset from CRISM products for training.</a:t>
            </a:r>
          </a:p>
          <a:p>
            <a:r>
              <a:rPr lang="en-US" dirty="0"/>
              <a:t>Implemented U-Net, but it failed to capture carbonate signatures effectively.</a:t>
            </a:r>
          </a:p>
          <a:p>
            <a:r>
              <a:rPr lang="en-US" dirty="0"/>
              <a:t>Fine-tuned stable diffusion model with CRISM metadata, achieving accurate predictions of carbonate signatures.</a:t>
            </a:r>
          </a:p>
          <a:p>
            <a:r>
              <a:rPr lang="en-US" dirty="0"/>
              <a:t>Evaluated various datasets to identify the most effective one for accurate predictions</a:t>
            </a:r>
          </a:p>
        </p:txBody>
      </p:sp>
    </p:spTree>
    <p:extLst>
      <p:ext uri="{BB962C8B-B14F-4D97-AF65-F5344CB8AC3E}">
        <p14:creationId xmlns:p14="http://schemas.microsoft.com/office/powerpoint/2010/main" val="3285395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A672A9-A5F6-3CBE-2ABF-A1364BDEB01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Thanks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973568B-F90C-D4A4-242D-EA1D37951A33}"/>
              </a:ext>
            </a:extLst>
          </p:cNvPr>
          <p:cNvSpPr>
            <a:spLocks noGrp="1"/>
          </p:cNvSpPr>
          <p:nvPr>
            <p:ph type="sldNum" sz="quarter" idx="12"/>
          </p:nvPr>
        </p:nvSpPr>
        <p:spPr/>
        <p:txBody>
          <a:bodyPr/>
          <a:lstStyle/>
          <a:p>
            <a:fld id="{5BC32CD1-35E8-4AF8-BBB1-A3289B8819C7}" type="slidenum">
              <a:rPr lang="en-US" smtClean="0"/>
              <a:t>28</a:t>
            </a:fld>
            <a:endParaRPr lang="en-US"/>
          </a:p>
        </p:txBody>
      </p:sp>
    </p:spTree>
    <p:extLst>
      <p:ext uri="{BB962C8B-B14F-4D97-AF65-F5344CB8AC3E}">
        <p14:creationId xmlns:p14="http://schemas.microsoft.com/office/powerpoint/2010/main" val="216102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A672A9-A5F6-3CBE-2ABF-A1364BDEB01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Extra Slides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973568B-F90C-D4A4-242D-EA1D37951A33}"/>
              </a:ext>
            </a:extLst>
          </p:cNvPr>
          <p:cNvSpPr>
            <a:spLocks noGrp="1"/>
          </p:cNvSpPr>
          <p:nvPr>
            <p:ph type="sldNum" sz="quarter" idx="12"/>
          </p:nvPr>
        </p:nvSpPr>
        <p:spPr/>
        <p:txBody>
          <a:bodyPr/>
          <a:lstStyle/>
          <a:p>
            <a:fld id="{5BC32CD1-35E8-4AF8-BBB1-A3289B8819C7}" type="slidenum">
              <a:rPr lang="en-US" smtClean="0"/>
              <a:t>29</a:t>
            </a:fld>
            <a:endParaRPr lang="en-US"/>
          </a:p>
        </p:txBody>
      </p:sp>
    </p:spTree>
    <p:extLst>
      <p:ext uri="{BB962C8B-B14F-4D97-AF65-F5344CB8AC3E}">
        <p14:creationId xmlns:p14="http://schemas.microsoft.com/office/powerpoint/2010/main" val="107090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31F0D-75AD-3CF7-DB32-675FDF329495}"/>
              </a:ext>
            </a:extLst>
          </p:cNvPr>
          <p:cNvSpPr>
            <a:spLocks noGrp="1"/>
          </p:cNvSpPr>
          <p:nvPr>
            <p:ph type="title"/>
          </p:nvPr>
        </p:nvSpPr>
        <p:spPr>
          <a:xfrm>
            <a:off x="838200" y="556337"/>
            <a:ext cx="6797405" cy="1651404"/>
          </a:xfrm>
        </p:spPr>
        <p:txBody>
          <a:bodyPr>
            <a:normAutofit/>
          </a:bodyPr>
          <a:lstStyle/>
          <a:p>
            <a:r>
              <a:rPr lang="en-US" sz="4000"/>
              <a:t>Introduction</a:t>
            </a:r>
          </a:p>
        </p:txBody>
      </p:sp>
      <p:sp>
        <p:nvSpPr>
          <p:cNvPr id="3" name="Content Placeholder 2">
            <a:extLst>
              <a:ext uri="{FF2B5EF4-FFF2-40B4-BE49-F238E27FC236}">
                <a16:creationId xmlns:a16="http://schemas.microsoft.com/office/drawing/2014/main" id="{0461CE12-C0A8-8698-7A55-53EEAE0A250B}"/>
              </a:ext>
            </a:extLst>
          </p:cNvPr>
          <p:cNvSpPr>
            <a:spLocks noGrp="1"/>
          </p:cNvSpPr>
          <p:nvPr>
            <p:ph idx="1"/>
          </p:nvPr>
        </p:nvSpPr>
        <p:spPr>
          <a:xfrm>
            <a:off x="838200" y="2401330"/>
            <a:ext cx="6797405" cy="3719384"/>
          </a:xfrm>
        </p:spPr>
        <p:txBody>
          <a:bodyPr>
            <a:normAutofit/>
          </a:bodyPr>
          <a:lstStyle/>
          <a:p>
            <a:pPr marL="0" indent="0">
              <a:buNone/>
            </a:pPr>
            <a:r>
              <a:rPr lang="en-US" sz="2000" b="1"/>
              <a:t>Mars Reconnaissance Orbiter (MRO)</a:t>
            </a:r>
            <a:r>
              <a:rPr lang="en-US" sz="2000"/>
              <a:t>: NASA’s MRO is a spacecraft used to capture detailed data from mars using specific instruments attached to it.</a:t>
            </a:r>
          </a:p>
        </p:txBody>
      </p:sp>
      <p:pic>
        <p:nvPicPr>
          <p:cNvPr id="5" name="Picture 2" descr="Mars Reconnaissance Orbiter - Wikipedia">
            <a:extLst>
              <a:ext uri="{FF2B5EF4-FFF2-40B4-BE49-F238E27FC236}">
                <a16:creationId xmlns:a16="http://schemas.microsoft.com/office/drawing/2014/main" id="{329DB510-0F6B-1E42-300B-DFAC3B3F5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61" r="1483" b="3"/>
          <a:stretch/>
        </p:blipFill>
        <p:spPr bwMode="auto">
          <a:xfrm>
            <a:off x="8141963" y="168168"/>
            <a:ext cx="3706809" cy="31681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atellite flying over a desert&#10;&#10;Description automatically generated">
            <a:extLst>
              <a:ext uri="{FF2B5EF4-FFF2-40B4-BE49-F238E27FC236}">
                <a16:creationId xmlns:a16="http://schemas.microsoft.com/office/drawing/2014/main" id="{D76A91AD-02A3-0B23-5C4B-EEDF3EAAB195}"/>
              </a:ext>
            </a:extLst>
          </p:cNvPr>
          <p:cNvPicPr>
            <a:picLocks noChangeAspect="1"/>
          </p:cNvPicPr>
          <p:nvPr/>
        </p:nvPicPr>
        <p:blipFill>
          <a:blip r:embed="rId3">
            <a:extLst>
              <a:ext uri="{28A0092B-C50C-407E-A947-70E740481C1C}">
                <a14:useLocalDpi xmlns:a14="http://schemas.microsoft.com/office/drawing/2010/main" val="0"/>
              </a:ext>
            </a:extLst>
          </a:blip>
          <a:srcRect l="12818" r="15243" b="2"/>
          <a:stretch/>
        </p:blipFill>
        <p:spPr>
          <a:xfrm>
            <a:off x="8533740" y="3504492"/>
            <a:ext cx="2923254" cy="2813930"/>
          </a:xfrm>
          <a:prstGeom prst="rect">
            <a:avLst/>
          </a:prstGeom>
        </p:spPr>
      </p:pic>
      <p:sp>
        <p:nvSpPr>
          <p:cNvPr id="4" name="Slide Number Placeholder 3">
            <a:extLst>
              <a:ext uri="{FF2B5EF4-FFF2-40B4-BE49-F238E27FC236}">
                <a16:creationId xmlns:a16="http://schemas.microsoft.com/office/drawing/2014/main" id="{1CFF0EA1-E454-EEAB-6484-85417CA3FDFC}"/>
              </a:ext>
            </a:extLst>
          </p:cNvPr>
          <p:cNvSpPr>
            <a:spLocks noGrp="1"/>
          </p:cNvSpPr>
          <p:nvPr>
            <p:ph type="sldNum" sz="quarter" idx="12"/>
          </p:nvPr>
        </p:nvSpPr>
        <p:spPr>
          <a:xfrm>
            <a:off x="8610600" y="6356349"/>
            <a:ext cx="2743200" cy="365125"/>
          </a:xfrm>
        </p:spPr>
        <p:txBody>
          <a:bodyPr>
            <a:normAutofit/>
          </a:bodyPr>
          <a:lstStyle/>
          <a:p>
            <a:pPr>
              <a:spcAft>
                <a:spcPts val="600"/>
              </a:spcAft>
            </a:pPr>
            <a:fld id="{3541FEEE-8CAB-4E0C-8009-A81E930C0CCF}" type="slidenum">
              <a:rPr lang="en-US" smtClean="0"/>
              <a:pPr>
                <a:spcAft>
                  <a:spcPts val="600"/>
                </a:spcAft>
              </a:pPr>
              <a:t>3</a:t>
            </a:fld>
            <a:endParaRPr lang="en-US"/>
          </a:p>
        </p:txBody>
      </p:sp>
    </p:spTree>
    <p:extLst>
      <p:ext uri="{BB962C8B-B14F-4D97-AF65-F5344CB8AC3E}">
        <p14:creationId xmlns:p14="http://schemas.microsoft.com/office/powerpoint/2010/main" val="236264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3079-9F4F-4CED-1D72-262CF56F6DE3}"/>
              </a:ext>
            </a:extLst>
          </p:cNvPr>
          <p:cNvSpPr>
            <a:spLocks noGrp="1"/>
          </p:cNvSpPr>
          <p:nvPr>
            <p:ph type="title"/>
          </p:nvPr>
        </p:nvSpPr>
        <p:spPr/>
        <p:txBody>
          <a:bodyPr/>
          <a:lstStyle/>
          <a:p>
            <a:r>
              <a:rPr lang="de-DE" dirty="0"/>
              <a:t>Future Work</a:t>
            </a:r>
            <a:endParaRPr lang="en-US" dirty="0"/>
          </a:p>
        </p:txBody>
      </p:sp>
      <p:sp>
        <p:nvSpPr>
          <p:cNvPr id="3" name="Content Placeholder 2">
            <a:extLst>
              <a:ext uri="{FF2B5EF4-FFF2-40B4-BE49-F238E27FC236}">
                <a16:creationId xmlns:a16="http://schemas.microsoft.com/office/drawing/2014/main" id="{5D726A26-5A3D-4EB9-2A5A-7284E6D6ADBE}"/>
              </a:ext>
            </a:extLst>
          </p:cNvPr>
          <p:cNvSpPr>
            <a:spLocks noGrp="1"/>
          </p:cNvSpPr>
          <p:nvPr>
            <p:ph idx="1"/>
          </p:nvPr>
        </p:nvSpPr>
        <p:spPr/>
        <p:txBody>
          <a:bodyPr/>
          <a:lstStyle/>
          <a:p>
            <a:r>
              <a:rPr lang="en-US" dirty="0"/>
              <a:t>Increase Dataset Coverage: Expanding the dataset coverage presents a </a:t>
            </a:r>
            <a:r>
              <a:rPr lang="en-US" dirty="0" err="1"/>
              <a:t>signifcant</a:t>
            </a:r>
            <a:r>
              <a:rPr lang="en-US" dirty="0"/>
              <a:t> opportunity for further improvement.</a:t>
            </a:r>
          </a:p>
          <a:p>
            <a:r>
              <a:rPr lang="en-US" dirty="0"/>
              <a:t>Architecture </a:t>
            </a:r>
            <a:r>
              <a:rPr lang="en-US" dirty="0" err="1"/>
              <a:t>Modifcation</a:t>
            </a:r>
            <a:r>
              <a:rPr lang="en-US" dirty="0"/>
              <a:t> for Stable </a:t>
            </a:r>
            <a:r>
              <a:rPr lang="en-US" dirty="0" err="1"/>
              <a:t>Difusion</a:t>
            </a:r>
            <a:r>
              <a:rPr lang="en-US" dirty="0"/>
              <a:t>: Adapting the Stable </a:t>
            </a:r>
            <a:r>
              <a:rPr lang="en-US" dirty="0" err="1"/>
              <a:t>Difusion</a:t>
            </a:r>
            <a:r>
              <a:rPr lang="en-US" dirty="0"/>
              <a:t> architecture to accommodate 4-band images is a compelling avenue for exploration.</a:t>
            </a:r>
          </a:p>
          <a:p>
            <a:r>
              <a:rPr lang="en-US" dirty="0"/>
              <a:t>Incorporate Multi-Sensor Data Fusion: Combining data from multiple remote sensing instruments beyond CRISM could enhance the predictive capabilities of the model.</a:t>
            </a:r>
          </a:p>
        </p:txBody>
      </p:sp>
      <p:sp>
        <p:nvSpPr>
          <p:cNvPr id="4" name="Slide Number Placeholder 3">
            <a:extLst>
              <a:ext uri="{FF2B5EF4-FFF2-40B4-BE49-F238E27FC236}">
                <a16:creationId xmlns:a16="http://schemas.microsoft.com/office/drawing/2014/main" id="{3B700C5A-AE83-2C10-D4EA-BC6161DD29A4}"/>
              </a:ext>
            </a:extLst>
          </p:cNvPr>
          <p:cNvSpPr>
            <a:spLocks noGrp="1"/>
          </p:cNvSpPr>
          <p:nvPr>
            <p:ph type="sldNum" sz="quarter" idx="12"/>
          </p:nvPr>
        </p:nvSpPr>
        <p:spPr/>
        <p:txBody>
          <a:bodyPr/>
          <a:lstStyle/>
          <a:p>
            <a:fld id="{5BC32CD1-35E8-4AF8-BBB1-A3289B8819C7}" type="slidenum">
              <a:rPr lang="en-US" smtClean="0"/>
              <a:t>30</a:t>
            </a:fld>
            <a:endParaRPr lang="en-US"/>
          </a:p>
        </p:txBody>
      </p:sp>
    </p:spTree>
    <p:extLst>
      <p:ext uri="{BB962C8B-B14F-4D97-AF65-F5344CB8AC3E}">
        <p14:creationId xmlns:p14="http://schemas.microsoft.com/office/powerpoint/2010/main" val="5591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EE94-07A2-D9DC-89B0-CF2A1F52BCAD}"/>
              </a:ext>
            </a:extLst>
          </p:cNvPr>
          <p:cNvSpPr>
            <a:spLocks noGrp="1"/>
          </p:cNvSpPr>
          <p:nvPr>
            <p:ph type="title"/>
          </p:nvPr>
        </p:nvSpPr>
        <p:spPr/>
        <p:txBody>
          <a:bodyPr/>
          <a:lstStyle/>
          <a:p>
            <a:r>
              <a:rPr lang="de-DE" dirty="0"/>
              <a:t>Recent advancements in diffusion models</a:t>
            </a:r>
            <a:endParaRPr lang="en-US" dirty="0"/>
          </a:p>
        </p:txBody>
      </p:sp>
      <p:sp>
        <p:nvSpPr>
          <p:cNvPr id="3" name="Content Placeholder 2">
            <a:extLst>
              <a:ext uri="{FF2B5EF4-FFF2-40B4-BE49-F238E27FC236}">
                <a16:creationId xmlns:a16="http://schemas.microsoft.com/office/drawing/2014/main" id="{70486DDE-39B3-62CA-3AE6-072338055554}"/>
              </a:ext>
            </a:extLst>
          </p:cNvPr>
          <p:cNvSpPr>
            <a:spLocks noGrp="1"/>
          </p:cNvSpPr>
          <p:nvPr>
            <p:ph idx="1"/>
          </p:nvPr>
        </p:nvSpPr>
        <p:spPr/>
        <p:txBody>
          <a:bodyPr/>
          <a:lstStyle/>
          <a:p>
            <a:pPr marL="0" indent="0">
              <a:buNone/>
            </a:pPr>
            <a:r>
              <a:rPr lang="de-DE" dirty="0"/>
              <a:t>Although The use of machine learning models in remote sensing and planetology has been used abudently for various tasks however use of diffusion model is relatively new.</a:t>
            </a:r>
          </a:p>
          <a:p>
            <a:pPr marL="0" indent="0">
              <a:buNone/>
            </a:pPr>
            <a:r>
              <a:rPr lang="de-DE" dirty="0"/>
              <a:t>Few use cases and advancements in diffusion models-</a:t>
            </a:r>
          </a:p>
          <a:p>
            <a:r>
              <a:rPr lang="de-DE" dirty="0"/>
              <a:t>Removing clouds from satellite images</a:t>
            </a:r>
          </a:p>
          <a:p>
            <a:r>
              <a:rPr lang="de-DE" dirty="0"/>
              <a:t>Enhance resolution of remote sensing images</a:t>
            </a:r>
          </a:p>
          <a:p>
            <a:r>
              <a:rPr lang="de-DE" dirty="0"/>
              <a:t>Climate Prediction</a:t>
            </a:r>
          </a:p>
          <a:p>
            <a:pPr marL="0" indent="0">
              <a:buNone/>
            </a:pPr>
            <a:endParaRPr lang="en-US" dirty="0"/>
          </a:p>
        </p:txBody>
      </p:sp>
      <p:sp>
        <p:nvSpPr>
          <p:cNvPr id="4" name="Slide Number Placeholder 3">
            <a:extLst>
              <a:ext uri="{FF2B5EF4-FFF2-40B4-BE49-F238E27FC236}">
                <a16:creationId xmlns:a16="http://schemas.microsoft.com/office/drawing/2014/main" id="{38E81674-01A9-5A81-185D-C40D836EBD0E}"/>
              </a:ext>
            </a:extLst>
          </p:cNvPr>
          <p:cNvSpPr>
            <a:spLocks noGrp="1"/>
          </p:cNvSpPr>
          <p:nvPr>
            <p:ph type="sldNum" sz="quarter" idx="12"/>
          </p:nvPr>
        </p:nvSpPr>
        <p:spPr/>
        <p:txBody>
          <a:bodyPr/>
          <a:lstStyle/>
          <a:p>
            <a:fld id="{5BC32CD1-35E8-4AF8-BBB1-A3289B8819C7}" type="slidenum">
              <a:rPr lang="en-US" smtClean="0"/>
              <a:t>31</a:t>
            </a:fld>
            <a:endParaRPr lang="en-US"/>
          </a:p>
        </p:txBody>
      </p:sp>
      <p:sp>
        <p:nvSpPr>
          <p:cNvPr id="7" name="Rectangle 1">
            <a:extLst>
              <a:ext uri="{FF2B5EF4-FFF2-40B4-BE49-F238E27FC236}">
                <a16:creationId xmlns:a16="http://schemas.microsoft.com/office/drawing/2014/main" id="{B0EB41A7-1704-77CD-7711-0ED0CC554BEC}"/>
              </a:ext>
            </a:extLst>
          </p:cNvPr>
          <p:cNvSpPr>
            <a:spLocks noChangeArrowheads="1"/>
          </p:cNvSpPr>
          <p:nvPr/>
        </p:nvSpPr>
        <p:spPr bwMode="auto">
          <a:xfrm>
            <a:off x="219456" y="6197791"/>
            <a:ext cx="8253984" cy="61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5392"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111111"/>
                </a:solidFill>
                <a:effectLst/>
                <a:latin typeface="Arial Unicode MS"/>
              </a:rPr>
              <a:t>Liu, Y., Yue, J., Xia, S., </a:t>
            </a:r>
            <a:r>
              <a:rPr kumimoji="0" lang="en-US" altLang="en-US" sz="1000" b="0" i="0" u="none" strike="noStrike" cap="none" normalizeH="0" baseline="0" dirty="0" err="1">
                <a:ln>
                  <a:noFill/>
                </a:ln>
                <a:solidFill>
                  <a:srgbClr val="111111"/>
                </a:solidFill>
                <a:effectLst/>
                <a:latin typeface="Arial Unicode MS"/>
              </a:rPr>
              <a:t>Ghamisi</a:t>
            </a:r>
            <a:r>
              <a:rPr kumimoji="0" lang="en-US" altLang="en-US" sz="1000" b="0" i="0" u="none" strike="noStrike" cap="none" normalizeH="0" baseline="0" dirty="0">
                <a:ln>
                  <a:noFill/>
                </a:ln>
                <a:solidFill>
                  <a:srgbClr val="111111"/>
                </a:solidFill>
                <a:effectLst/>
                <a:latin typeface="Arial Unicode MS"/>
              </a:rPr>
              <a:t>, P., Xie, W., &amp; Fang, L. (2024). Diffusion Models Meet Remote Sensing  </a:t>
            </a:r>
          </a:p>
          <a:p>
            <a:pPr eaLnBrk="0" fontAlgn="base" hangingPunct="0">
              <a:spcBef>
                <a:spcPct val="0"/>
              </a:spcBef>
              <a:spcAft>
                <a:spcPct val="0"/>
              </a:spcAft>
            </a:pPr>
            <a:r>
              <a:rPr kumimoji="0" lang="en-US" altLang="en-US" sz="1000" b="0" i="0" u="none" strike="noStrike" cap="none" normalizeH="0" baseline="0" dirty="0">
                <a:ln>
                  <a:noFill/>
                </a:ln>
                <a:solidFill>
                  <a:srgbClr val="111111"/>
                </a:solidFill>
                <a:effectLst/>
                <a:latin typeface="Arial Unicode MS"/>
              </a:rPr>
              <a:t>Le </a:t>
            </a:r>
            <a:r>
              <a:rPr kumimoji="0" lang="en-US" altLang="en-US" sz="1000" b="0" i="0" u="none" strike="noStrike" cap="none" normalizeH="0" baseline="0" dirty="0" err="1">
                <a:ln>
                  <a:noFill/>
                </a:ln>
                <a:solidFill>
                  <a:srgbClr val="111111"/>
                </a:solidFill>
                <a:effectLst/>
                <a:latin typeface="Arial Unicode MS"/>
              </a:rPr>
              <a:t>Bellier</a:t>
            </a:r>
            <a:r>
              <a:rPr kumimoji="0" lang="en-US" altLang="en-US" sz="1000" b="0" i="0" u="none" strike="noStrike" cap="none" normalizeH="0" baseline="0" dirty="0">
                <a:ln>
                  <a:noFill/>
                </a:ln>
                <a:solidFill>
                  <a:srgbClr val="111111"/>
                </a:solidFill>
                <a:effectLst/>
                <a:latin typeface="Arial Unicode MS"/>
              </a:rPr>
              <a:t>, G., &amp; </a:t>
            </a:r>
            <a:r>
              <a:rPr kumimoji="0" lang="en-US" altLang="en-US" sz="1000" b="0" i="0" u="none" strike="noStrike" cap="none" normalizeH="0" baseline="0" dirty="0" err="1">
                <a:ln>
                  <a:noFill/>
                </a:ln>
                <a:solidFill>
                  <a:srgbClr val="111111"/>
                </a:solidFill>
                <a:effectLst/>
                <a:latin typeface="Arial Unicode MS"/>
              </a:rPr>
              <a:t>Audebert</a:t>
            </a:r>
            <a:r>
              <a:rPr kumimoji="0" lang="en-US" altLang="en-US" sz="1000" b="0" i="0" u="none" strike="noStrike" cap="none" normalizeH="0" baseline="0" dirty="0">
                <a:ln>
                  <a:noFill/>
                </a:ln>
                <a:solidFill>
                  <a:srgbClr val="111111"/>
                </a:solidFill>
                <a:effectLst/>
                <a:latin typeface="Arial Unicode MS"/>
              </a:rPr>
              <a:t>, N. (2024). Detecting Out-Of-Distribution Earth Observation Images with Diffusion Models.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1111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427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96B4-9B75-2CC4-2490-12A48B3F955C}"/>
              </a:ext>
            </a:extLst>
          </p:cNvPr>
          <p:cNvSpPr>
            <a:spLocks noGrp="1"/>
          </p:cNvSpPr>
          <p:nvPr>
            <p:ph type="title"/>
          </p:nvPr>
        </p:nvSpPr>
        <p:spPr/>
        <p:txBody>
          <a:bodyPr>
            <a:normAutofit/>
          </a:bodyPr>
          <a:lstStyle/>
          <a:p>
            <a:r>
              <a:rPr lang="en-US" sz="3600" dirty="0"/>
              <a:t>Drawback of </a:t>
            </a:r>
            <a:r>
              <a:rPr lang="en-US" sz="3600" dirty="0" err="1"/>
              <a:t>Unet</a:t>
            </a:r>
            <a:r>
              <a:rPr lang="en-US" sz="3600" dirty="0"/>
              <a:t> of diffusion model for current task</a:t>
            </a:r>
          </a:p>
        </p:txBody>
      </p:sp>
      <p:graphicFrame>
        <p:nvGraphicFramePr>
          <p:cNvPr id="7" name="Content Placeholder 2">
            <a:extLst>
              <a:ext uri="{FF2B5EF4-FFF2-40B4-BE49-F238E27FC236}">
                <a16:creationId xmlns:a16="http://schemas.microsoft.com/office/drawing/2014/main" id="{971419CC-9B85-55A2-297B-F19AFBEFDFFB}"/>
              </a:ext>
            </a:extLst>
          </p:cNvPr>
          <p:cNvGraphicFramePr>
            <a:graphicFrameLocks noGrp="1"/>
          </p:cNvGraphicFramePr>
          <p:nvPr>
            <p:ph idx="1"/>
          </p:nvPr>
        </p:nvGraphicFramePr>
        <p:xfrm>
          <a:off x="838200" y="1825625"/>
          <a:ext cx="10515600" cy="3282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867D219-E201-1BF5-C185-048E095B78E4}"/>
              </a:ext>
            </a:extLst>
          </p:cNvPr>
          <p:cNvSpPr>
            <a:spLocks noGrp="1"/>
          </p:cNvSpPr>
          <p:nvPr>
            <p:ph type="sldNum" sz="quarter" idx="12"/>
          </p:nvPr>
        </p:nvSpPr>
        <p:spPr/>
        <p:txBody>
          <a:bodyPr/>
          <a:lstStyle/>
          <a:p>
            <a:fld id="{5BC32CD1-35E8-4AF8-BBB1-A3289B8819C7}" type="slidenum">
              <a:rPr lang="en-US" smtClean="0"/>
              <a:t>32</a:t>
            </a:fld>
            <a:endParaRPr lang="en-US"/>
          </a:p>
        </p:txBody>
      </p:sp>
      <p:sp>
        <p:nvSpPr>
          <p:cNvPr id="5" name="TextBox 4">
            <a:extLst>
              <a:ext uri="{FF2B5EF4-FFF2-40B4-BE49-F238E27FC236}">
                <a16:creationId xmlns:a16="http://schemas.microsoft.com/office/drawing/2014/main" id="{3A566638-5F7B-75A3-E61D-22341707486C}"/>
              </a:ext>
            </a:extLst>
          </p:cNvPr>
          <p:cNvSpPr txBox="1"/>
          <p:nvPr/>
        </p:nvSpPr>
        <p:spPr>
          <a:xfrm>
            <a:off x="371856" y="6167477"/>
            <a:ext cx="10152888" cy="553998"/>
          </a:xfrm>
          <a:prstGeom prst="rect">
            <a:avLst/>
          </a:prstGeom>
          <a:noFill/>
        </p:spPr>
        <p:txBody>
          <a:bodyPr wrap="square" rtlCol="0">
            <a:spAutoFit/>
          </a:bodyPr>
          <a:lstStyle/>
          <a:p>
            <a:r>
              <a:rPr lang="en-US" sz="1000" b="0" i="0" dirty="0">
                <a:solidFill>
                  <a:srgbClr val="111111"/>
                </a:solidFill>
                <a:effectLst/>
                <a:latin typeface="-apple-system"/>
              </a:rPr>
              <a:t>Cao, Z., Cao, S., Wu, X., Hou, J., Ran, R., &amp; Deng, L. (2023). DDRF: Denoising Diffusion Model for Remote Sensing Image Fusion</a:t>
            </a:r>
          </a:p>
          <a:p>
            <a:r>
              <a:rPr lang="en-US" sz="1000" b="0" i="0" dirty="0">
                <a:solidFill>
                  <a:srgbClr val="111111"/>
                </a:solidFill>
                <a:effectLst/>
                <a:latin typeface="-apple-system"/>
              </a:rPr>
              <a:t>Unraveling the Temporal Dynamics of the </a:t>
            </a:r>
            <a:r>
              <a:rPr lang="en-US" sz="1000" b="0" i="0" dirty="0" err="1">
                <a:solidFill>
                  <a:srgbClr val="111111"/>
                </a:solidFill>
                <a:effectLst/>
                <a:latin typeface="-apple-system"/>
              </a:rPr>
              <a:t>Unet</a:t>
            </a:r>
            <a:r>
              <a:rPr lang="en-US" sz="1000" b="0" i="0" dirty="0">
                <a:solidFill>
                  <a:srgbClr val="111111"/>
                </a:solidFill>
                <a:effectLst/>
                <a:latin typeface="-apple-system"/>
              </a:rPr>
              <a:t> in Diffusion Models. (2023)</a:t>
            </a:r>
          </a:p>
          <a:p>
            <a:r>
              <a:rPr lang="en-US" sz="1000" b="0" i="0" dirty="0" err="1">
                <a:solidFill>
                  <a:srgbClr val="111111"/>
                </a:solidFill>
                <a:effectLst/>
                <a:latin typeface="-apple-system"/>
              </a:rPr>
              <a:t>CDUNet</a:t>
            </a:r>
            <a:r>
              <a:rPr lang="en-US" sz="1000" b="0" i="0" dirty="0">
                <a:solidFill>
                  <a:srgbClr val="111111"/>
                </a:solidFill>
                <a:effectLst/>
                <a:latin typeface="-apple-system"/>
              </a:rPr>
              <a:t>: Cloud Detection </a:t>
            </a:r>
            <a:r>
              <a:rPr lang="en-US" sz="1000" b="0" i="0" dirty="0" err="1">
                <a:solidFill>
                  <a:srgbClr val="111111"/>
                </a:solidFill>
                <a:effectLst/>
                <a:latin typeface="-apple-system"/>
              </a:rPr>
              <a:t>UNet</a:t>
            </a:r>
            <a:r>
              <a:rPr lang="en-US" sz="1000" b="0" i="0" dirty="0">
                <a:solidFill>
                  <a:srgbClr val="111111"/>
                </a:solidFill>
                <a:effectLst/>
                <a:latin typeface="-apple-system"/>
              </a:rPr>
              <a:t> for Remote Sensing Imagery. (2023)</a:t>
            </a:r>
            <a:endParaRPr lang="en-US" sz="1000" dirty="0"/>
          </a:p>
        </p:txBody>
      </p:sp>
    </p:spTree>
    <p:extLst>
      <p:ext uri="{BB962C8B-B14F-4D97-AF65-F5344CB8AC3E}">
        <p14:creationId xmlns:p14="http://schemas.microsoft.com/office/powerpoint/2010/main" val="103295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2E333-EA88-CAEA-EA2C-4F41ACD1AFB5}"/>
              </a:ext>
            </a:extLst>
          </p:cNvPr>
          <p:cNvSpPr>
            <a:spLocks noGrp="1"/>
          </p:cNvSpPr>
          <p:nvPr>
            <p:ph type="title"/>
          </p:nvPr>
        </p:nvSpPr>
        <p:spPr>
          <a:xfrm>
            <a:off x="841248" y="251312"/>
            <a:ext cx="10506456" cy="1010264"/>
          </a:xfrm>
        </p:spPr>
        <p:txBody>
          <a:bodyPr anchor="ctr">
            <a:normAutofit/>
          </a:bodyPr>
          <a:lstStyle/>
          <a:p>
            <a:r>
              <a:rPr lang="de-DE" dirty="0"/>
              <a:t>Trade-off between the metrics</a:t>
            </a:r>
            <a:endParaRPr lang="en-US" dirty="0"/>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FF91D0C9-8372-F0E1-97AB-18F90ACF1CA7}"/>
              </a:ext>
            </a:extLst>
          </p:cNvPr>
          <p:cNvSpPr>
            <a:spLocks noGrp="1"/>
          </p:cNvSpPr>
          <p:nvPr>
            <p:ph type="sldNum" sz="quarter" idx="12"/>
          </p:nvPr>
        </p:nvSpPr>
        <p:spPr>
          <a:xfrm>
            <a:off x="8860536" y="6356350"/>
            <a:ext cx="2490216" cy="365125"/>
          </a:xfrm>
        </p:spPr>
        <p:txBody>
          <a:bodyPr>
            <a:normAutofit/>
          </a:bodyPr>
          <a:lstStyle/>
          <a:p>
            <a:pPr>
              <a:spcAft>
                <a:spcPts val="600"/>
              </a:spcAft>
            </a:pPr>
            <a:fld id="{5BC32CD1-35E8-4AF8-BBB1-A3289B8819C7}" type="slidenum">
              <a:rPr lang="en-US">
                <a:solidFill>
                  <a:schemeClr val="tx1">
                    <a:lumMod val="50000"/>
                    <a:lumOff val="50000"/>
                  </a:schemeClr>
                </a:solidFill>
              </a:rPr>
              <a:pPr>
                <a:spcAft>
                  <a:spcPts val="600"/>
                </a:spcAft>
              </a:pPr>
              <a:t>33</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87769186-F00D-0A44-DD7B-DEFC2AD30FE7}"/>
              </a:ext>
            </a:extLst>
          </p:cNvPr>
          <p:cNvGraphicFramePr>
            <a:graphicFrameLocks noGrp="1"/>
          </p:cNvGraphicFramePr>
          <p:nvPr>
            <p:ph idx="1"/>
            <p:extLst>
              <p:ext uri="{D42A27DB-BD31-4B8C-83A1-F6EECF244321}">
                <p14:modId xmlns:p14="http://schemas.microsoft.com/office/powerpoint/2010/main" val="180613043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254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D773D-2A02-CECC-83CE-B925A9DC4248}"/>
              </a:ext>
            </a:extLst>
          </p:cNvPr>
          <p:cNvSpPr>
            <a:spLocks noGrp="1"/>
          </p:cNvSpPr>
          <p:nvPr>
            <p:ph type="title"/>
          </p:nvPr>
        </p:nvSpPr>
        <p:spPr>
          <a:xfrm>
            <a:off x="841248" y="256032"/>
            <a:ext cx="10506456" cy="1014984"/>
          </a:xfrm>
        </p:spPr>
        <p:txBody>
          <a:bodyPr anchor="b">
            <a:normAutofit/>
          </a:bodyPr>
          <a:lstStyle/>
          <a:p>
            <a:r>
              <a:rPr lang="de-DE" dirty="0"/>
              <a:t>High Similarity index</a:t>
            </a:r>
            <a:endParaRPr lang="en-US" dirty="0"/>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3D3B0C20-A469-377C-91B3-84BD89221C76}"/>
              </a:ext>
            </a:extLst>
          </p:cNvPr>
          <p:cNvSpPr>
            <a:spLocks noGrp="1"/>
          </p:cNvSpPr>
          <p:nvPr>
            <p:ph type="sldNum" sz="quarter" idx="12"/>
          </p:nvPr>
        </p:nvSpPr>
        <p:spPr>
          <a:xfrm>
            <a:off x="8873254" y="6356350"/>
            <a:ext cx="2477498" cy="365125"/>
          </a:xfrm>
        </p:spPr>
        <p:txBody>
          <a:bodyPr>
            <a:normAutofit/>
          </a:bodyPr>
          <a:lstStyle/>
          <a:p>
            <a:pPr>
              <a:spcAft>
                <a:spcPts val="600"/>
              </a:spcAft>
            </a:pPr>
            <a:fld id="{5BC32CD1-35E8-4AF8-BBB1-A3289B8819C7}" type="slidenum">
              <a:rPr lang="en-US">
                <a:solidFill>
                  <a:schemeClr val="tx1">
                    <a:lumMod val="50000"/>
                    <a:lumOff val="50000"/>
                  </a:schemeClr>
                </a:solidFill>
              </a:rPr>
              <a:pPr>
                <a:spcAft>
                  <a:spcPts val="600"/>
                </a:spcAft>
              </a:pPr>
              <a:t>34</a:t>
            </a:fld>
            <a:endParaRPr lang="en-US">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10204599-B72F-BE8E-2E74-DA6CF102B577}"/>
              </a:ext>
            </a:extLst>
          </p:cNvPr>
          <p:cNvGraphicFramePr>
            <a:graphicFrameLocks noGrp="1"/>
          </p:cNvGraphicFramePr>
          <p:nvPr>
            <p:ph idx="1"/>
            <p:extLst>
              <p:ext uri="{D42A27DB-BD31-4B8C-83A1-F6EECF244321}">
                <p14:modId xmlns:p14="http://schemas.microsoft.com/office/powerpoint/2010/main" val="337438902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22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AF456-BCCC-8A1E-A890-280020B2EC8D}"/>
              </a:ext>
            </a:extLst>
          </p:cNvPr>
          <p:cNvSpPr>
            <a:spLocks noGrp="1"/>
          </p:cNvSpPr>
          <p:nvPr>
            <p:ph type="title"/>
          </p:nvPr>
        </p:nvSpPr>
        <p:spPr>
          <a:xfrm>
            <a:off x="838200" y="557188"/>
            <a:ext cx="10515600" cy="1133499"/>
          </a:xfrm>
        </p:spPr>
        <p:txBody>
          <a:bodyPr>
            <a:normAutofit/>
          </a:bodyPr>
          <a:lstStyle/>
          <a:p>
            <a:pPr algn="ctr"/>
            <a:r>
              <a:rPr lang="de-DE" sz="5200"/>
              <a:t>Justification for PCA</a:t>
            </a:r>
            <a:endParaRPr lang="en-US" sz="5200"/>
          </a:p>
        </p:txBody>
      </p:sp>
      <p:sp>
        <p:nvSpPr>
          <p:cNvPr id="4" name="Slide Number Placeholder 3">
            <a:extLst>
              <a:ext uri="{FF2B5EF4-FFF2-40B4-BE49-F238E27FC236}">
                <a16:creationId xmlns:a16="http://schemas.microsoft.com/office/drawing/2014/main" id="{687EAA03-ECAE-65D4-7AFE-F9F9FE90B73F}"/>
              </a:ext>
            </a:extLst>
          </p:cNvPr>
          <p:cNvSpPr>
            <a:spLocks noGrp="1"/>
          </p:cNvSpPr>
          <p:nvPr>
            <p:ph type="sldNum" sz="quarter" idx="12"/>
          </p:nvPr>
        </p:nvSpPr>
        <p:spPr>
          <a:xfrm>
            <a:off x="8610600" y="6356350"/>
            <a:ext cx="2743200" cy="365125"/>
          </a:xfrm>
        </p:spPr>
        <p:txBody>
          <a:bodyPr>
            <a:normAutofit/>
          </a:bodyPr>
          <a:lstStyle/>
          <a:p>
            <a:pPr>
              <a:spcAft>
                <a:spcPts val="600"/>
              </a:spcAft>
            </a:pPr>
            <a:fld id="{5BC32CD1-35E8-4AF8-BBB1-A3289B8819C7}" type="slidenum">
              <a:rPr lang="en-US"/>
              <a:pPr>
                <a:spcAft>
                  <a:spcPts val="600"/>
                </a:spcAft>
              </a:pPr>
              <a:t>35</a:t>
            </a:fld>
            <a:endParaRPr lang="en-US"/>
          </a:p>
        </p:txBody>
      </p:sp>
      <p:graphicFrame>
        <p:nvGraphicFramePr>
          <p:cNvPr id="6" name="Content Placeholder 2">
            <a:extLst>
              <a:ext uri="{FF2B5EF4-FFF2-40B4-BE49-F238E27FC236}">
                <a16:creationId xmlns:a16="http://schemas.microsoft.com/office/drawing/2014/main" id="{C40CD948-F9A2-BD1A-96EE-C55C64B5176A}"/>
              </a:ext>
            </a:extLst>
          </p:cNvPr>
          <p:cNvGraphicFramePr>
            <a:graphicFrameLocks noGrp="1"/>
          </p:cNvGraphicFramePr>
          <p:nvPr>
            <p:ph idx="1"/>
            <p:extLst>
              <p:ext uri="{D42A27DB-BD31-4B8C-83A1-F6EECF244321}">
                <p14:modId xmlns:p14="http://schemas.microsoft.com/office/powerpoint/2010/main" val="187280374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496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CAC7-DECF-F2FD-2078-24D39CEB3DAC}"/>
              </a:ext>
            </a:extLst>
          </p:cNvPr>
          <p:cNvSpPr>
            <a:spLocks noGrp="1"/>
          </p:cNvSpPr>
          <p:nvPr>
            <p:ph type="title"/>
          </p:nvPr>
        </p:nvSpPr>
        <p:spPr/>
        <p:txBody>
          <a:bodyPr/>
          <a:lstStyle/>
          <a:p>
            <a:r>
              <a:rPr lang="de-DE" dirty="0"/>
              <a:t>Carbonate prediction based on input channels</a:t>
            </a:r>
            <a:endParaRPr lang="en-US" dirty="0"/>
          </a:p>
        </p:txBody>
      </p:sp>
      <p:sp>
        <p:nvSpPr>
          <p:cNvPr id="3" name="Content Placeholder 2">
            <a:extLst>
              <a:ext uri="{FF2B5EF4-FFF2-40B4-BE49-F238E27FC236}">
                <a16:creationId xmlns:a16="http://schemas.microsoft.com/office/drawing/2014/main" id="{6F60FAC2-8F68-8464-C6AA-BA0F9822B5CA}"/>
              </a:ext>
            </a:extLst>
          </p:cNvPr>
          <p:cNvSpPr>
            <a:spLocks noGrp="1"/>
          </p:cNvSpPr>
          <p:nvPr>
            <p:ph idx="1"/>
          </p:nvPr>
        </p:nvSpPr>
        <p:spPr>
          <a:xfrm>
            <a:off x="5943600" y="1825625"/>
            <a:ext cx="5410200" cy="4351338"/>
          </a:xfrm>
        </p:spPr>
        <p:txBody>
          <a:bodyPr>
            <a:normAutofit/>
          </a:bodyPr>
          <a:lstStyle/>
          <a:p>
            <a:pPr marL="0" indent="0">
              <a:buNone/>
            </a:pPr>
            <a:r>
              <a:rPr lang="en-US" dirty="0"/>
              <a:t>I am also applying a rectangular filter to obtain the to include the channels where wavelength range contains more information about the carbonates signatures</a:t>
            </a:r>
            <a:endParaRPr lang="nn-NO" dirty="0"/>
          </a:p>
          <a:p>
            <a:pPr marL="514350" indent="-514350">
              <a:buAutoNum type="arabicPeriod"/>
            </a:pPr>
            <a:r>
              <a:rPr lang="nn-NO" dirty="0"/>
              <a:t>Filter 1: 780nm - 900nm</a:t>
            </a:r>
          </a:p>
          <a:p>
            <a:pPr marL="514350" indent="-514350">
              <a:buAutoNum type="arabicPeriod"/>
            </a:pPr>
            <a:r>
              <a:rPr lang="nn-NO" dirty="0"/>
              <a:t>Filter 2: 860nm - 1150nm </a:t>
            </a:r>
          </a:p>
          <a:p>
            <a:pPr marL="514350" indent="-514350">
              <a:buAutoNum type="arabicPeriod"/>
            </a:pPr>
            <a:r>
              <a:rPr lang="nn-NO" dirty="0"/>
              <a:t>Filter 3: 1550nm to 1990nm</a:t>
            </a:r>
            <a:endParaRPr lang="en-US" dirty="0"/>
          </a:p>
        </p:txBody>
      </p:sp>
      <p:pic>
        <p:nvPicPr>
          <p:cNvPr id="7" name="Picture 6">
            <a:extLst>
              <a:ext uri="{FF2B5EF4-FFF2-40B4-BE49-F238E27FC236}">
                <a16:creationId xmlns:a16="http://schemas.microsoft.com/office/drawing/2014/main" id="{906A7609-7D4C-BCB2-90E9-B54ACCCCECDD}"/>
              </a:ext>
            </a:extLst>
          </p:cNvPr>
          <p:cNvPicPr>
            <a:picLocks noChangeAspect="1"/>
          </p:cNvPicPr>
          <p:nvPr/>
        </p:nvPicPr>
        <p:blipFill>
          <a:blip r:embed="rId2"/>
          <a:stretch>
            <a:fillRect/>
          </a:stretch>
        </p:blipFill>
        <p:spPr>
          <a:xfrm>
            <a:off x="1149280" y="1690687"/>
            <a:ext cx="4489520" cy="4426875"/>
          </a:xfrm>
          <a:prstGeom prst="rect">
            <a:avLst/>
          </a:prstGeom>
        </p:spPr>
      </p:pic>
      <p:sp>
        <p:nvSpPr>
          <p:cNvPr id="4" name="Slide Number Placeholder 3">
            <a:extLst>
              <a:ext uri="{FF2B5EF4-FFF2-40B4-BE49-F238E27FC236}">
                <a16:creationId xmlns:a16="http://schemas.microsoft.com/office/drawing/2014/main" id="{60336BB2-2823-7A43-F994-7DF6CA415D51}"/>
              </a:ext>
            </a:extLst>
          </p:cNvPr>
          <p:cNvSpPr>
            <a:spLocks noGrp="1"/>
          </p:cNvSpPr>
          <p:nvPr>
            <p:ph type="sldNum" sz="quarter" idx="12"/>
          </p:nvPr>
        </p:nvSpPr>
        <p:spPr/>
        <p:txBody>
          <a:bodyPr/>
          <a:lstStyle/>
          <a:p>
            <a:fld id="{5BC32CD1-35E8-4AF8-BBB1-A3289B8819C7}" type="slidenum">
              <a:rPr lang="en-US" smtClean="0"/>
              <a:t>36</a:t>
            </a:fld>
            <a:endParaRPr lang="en-US"/>
          </a:p>
        </p:txBody>
      </p:sp>
    </p:spTree>
    <p:extLst>
      <p:ext uri="{BB962C8B-B14F-4D97-AF65-F5344CB8AC3E}">
        <p14:creationId xmlns:p14="http://schemas.microsoft.com/office/powerpoint/2010/main" val="356781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3037-DD16-0F5B-00AE-23E5E5821884}"/>
              </a:ext>
            </a:extLst>
          </p:cNvPr>
          <p:cNvSpPr>
            <a:spLocks noGrp="1"/>
          </p:cNvSpPr>
          <p:nvPr>
            <p:ph type="title"/>
          </p:nvPr>
        </p:nvSpPr>
        <p:spPr/>
        <p:txBody>
          <a:bodyPr/>
          <a:lstStyle/>
          <a:p>
            <a:r>
              <a:rPr lang="de-DE" dirty="0"/>
              <a:t>Result of stable diffusion on rectangular filter</a:t>
            </a:r>
            <a:endParaRPr lang="en-US" dirty="0"/>
          </a:p>
        </p:txBody>
      </p:sp>
      <p:sp>
        <p:nvSpPr>
          <p:cNvPr id="3" name="Content Placeholder 2">
            <a:extLst>
              <a:ext uri="{FF2B5EF4-FFF2-40B4-BE49-F238E27FC236}">
                <a16:creationId xmlns:a16="http://schemas.microsoft.com/office/drawing/2014/main" id="{4EF7C1A6-A759-FEC5-F1B8-F320CD5B2CC7}"/>
              </a:ext>
            </a:extLst>
          </p:cNvPr>
          <p:cNvSpPr>
            <a:spLocks noGrp="1"/>
          </p:cNvSpPr>
          <p:nvPr>
            <p:ph idx="1"/>
          </p:nvPr>
        </p:nvSpPr>
        <p:spPr>
          <a:xfrm>
            <a:off x="5410200" y="1825625"/>
            <a:ext cx="5943599" cy="4351338"/>
          </a:xfrm>
        </p:spPr>
        <p:txBody>
          <a:bodyPr>
            <a:normAutofit/>
          </a:bodyPr>
          <a:lstStyle/>
          <a:p>
            <a:r>
              <a:rPr lang="de-DE" dirty="0"/>
              <a:t>Stable diffusion performed best when channels already containing the carbonates signature were provided.</a:t>
            </a:r>
          </a:p>
          <a:p>
            <a:r>
              <a:rPr lang="en-US" dirty="0"/>
              <a:t>These findings underscore the potential of spectral wavelength selection as a means to enhance mineral detection accuracy</a:t>
            </a:r>
          </a:p>
        </p:txBody>
      </p:sp>
      <p:pic>
        <p:nvPicPr>
          <p:cNvPr id="5" name="Picture 4">
            <a:extLst>
              <a:ext uri="{FF2B5EF4-FFF2-40B4-BE49-F238E27FC236}">
                <a16:creationId xmlns:a16="http://schemas.microsoft.com/office/drawing/2014/main" id="{8664685B-D8A3-0EAF-FF98-A2001DAA3590}"/>
              </a:ext>
            </a:extLst>
          </p:cNvPr>
          <p:cNvPicPr>
            <a:picLocks noChangeAspect="1"/>
          </p:cNvPicPr>
          <p:nvPr/>
        </p:nvPicPr>
        <p:blipFill>
          <a:blip r:embed="rId2"/>
          <a:stretch>
            <a:fillRect/>
          </a:stretch>
        </p:blipFill>
        <p:spPr>
          <a:xfrm>
            <a:off x="700954" y="2467883"/>
            <a:ext cx="4151855" cy="2082824"/>
          </a:xfrm>
          <a:prstGeom prst="rect">
            <a:avLst/>
          </a:prstGeom>
        </p:spPr>
      </p:pic>
      <p:sp>
        <p:nvSpPr>
          <p:cNvPr id="4" name="Slide Number Placeholder 3">
            <a:extLst>
              <a:ext uri="{FF2B5EF4-FFF2-40B4-BE49-F238E27FC236}">
                <a16:creationId xmlns:a16="http://schemas.microsoft.com/office/drawing/2014/main" id="{652D2540-FC7C-2CE1-F35F-664B8FE61BA4}"/>
              </a:ext>
            </a:extLst>
          </p:cNvPr>
          <p:cNvSpPr>
            <a:spLocks noGrp="1"/>
          </p:cNvSpPr>
          <p:nvPr>
            <p:ph type="sldNum" sz="quarter" idx="12"/>
          </p:nvPr>
        </p:nvSpPr>
        <p:spPr/>
        <p:txBody>
          <a:bodyPr/>
          <a:lstStyle/>
          <a:p>
            <a:fld id="{5BC32CD1-35E8-4AF8-BBB1-A3289B8819C7}" type="slidenum">
              <a:rPr lang="en-US" smtClean="0"/>
              <a:t>37</a:t>
            </a:fld>
            <a:endParaRPr lang="en-US"/>
          </a:p>
        </p:txBody>
      </p:sp>
    </p:spTree>
    <p:extLst>
      <p:ext uri="{BB962C8B-B14F-4D97-AF65-F5344CB8AC3E}">
        <p14:creationId xmlns:p14="http://schemas.microsoft.com/office/powerpoint/2010/main" val="1155417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1815-2D3C-B750-8E8F-733E67E2763E}"/>
              </a:ext>
            </a:extLst>
          </p:cNvPr>
          <p:cNvSpPr>
            <a:spLocks noGrp="1"/>
          </p:cNvSpPr>
          <p:nvPr>
            <p:ph type="title"/>
          </p:nvPr>
        </p:nvSpPr>
        <p:spPr>
          <a:xfrm>
            <a:off x="616527" y="136525"/>
            <a:ext cx="10515600" cy="731824"/>
          </a:xfrm>
        </p:spPr>
        <p:txBody>
          <a:bodyPr/>
          <a:lstStyle/>
          <a:p>
            <a:r>
              <a:rPr lang="de-DE" dirty="0"/>
              <a:t>Unet Architecture</a:t>
            </a:r>
            <a:endParaRPr lang="en-US" dirty="0"/>
          </a:p>
        </p:txBody>
      </p:sp>
      <p:pic>
        <p:nvPicPr>
          <p:cNvPr id="1026" name="Picture 2" descr="「Neural Network」Unet | Uanu's blog">
            <a:extLst>
              <a:ext uri="{FF2B5EF4-FFF2-40B4-BE49-F238E27FC236}">
                <a16:creationId xmlns:a16="http://schemas.microsoft.com/office/drawing/2014/main" id="{E46FCEF2-AC98-00C5-BA84-2A510786A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4" r="12112"/>
          <a:stretch/>
        </p:blipFill>
        <p:spPr bwMode="auto">
          <a:xfrm>
            <a:off x="1603943" y="2599370"/>
            <a:ext cx="7434072" cy="3118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BAE989-7B2C-9993-D2A3-7B1E30C2D546}"/>
              </a:ext>
            </a:extLst>
          </p:cNvPr>
          <p:cNvSpPr txBox="1"/>
          <p:nvPr/>
        </p:nvSpPr>
        <p:spPr>
          <a:xfrm>
            <a:off x="109295" y="6308209"/>
            <a:ext cx="11092105" cy="276999"/>
          </a:xfrm>
          <a:prstGeom prst="rect">
            <a:avLst/>
          </a:prstGeom>
          <a:noFill/>
        </p:spPr>
        <p:txBody>
          <a:bodyPr wrap="square" rtlCol="0">
            <a:spAutoFit/>
          </a:bodyPr>
          <a:lstStyle/>
          <a:p>
            <a:r>
              <a:rPr lang="en-US" sz="1200">
                <a:hlinkClick r:id="rId3">
                  <a:extLst>
                    <a:ext uri="{A12FA001-AC4F-418D-AE19-62706E023703}">
                      <ahyp:hlinkClr xmlns:ahyp="http://schemas.microsoft.com/office/drawing/2018/hyperlinkcolor" val="tx"/>
                    </a:ext>
                  </a:extLst>
                </a:hlinkClick>
              </a:rPr>
              <a:t>Olaf Ronneberger</a:t>
            </a:r>
            <a:r>
              <a:rPr lang="en-US" sz="1200"/>
              <a:t>, </a:t>
            </a:r>
            <a:r>
              <a:rPr lang="en-US" sz="1200">
                <a:hlinkClick r:id="rId4">
                  <a:extLst>
                    <a:ext uri="{A12FA001-AC4F-418D-AE19-62706E023703}">
                      <ahyp:hlinkClr xmlns:ahyp="http://schemas.microsoft.com/office/drawing/2018/hyperlinkcolor" val="tx"/>
                    </a:ext>
                  </a:extLst>
                </a:hlinkClick>
              </a:rPr>
              <a:t>Philipp Fischer</a:t>
            </a:r>
            <a:r>
              <a:rPr lang="en-US" sz="1200"/>
              <a:t>, </a:t>
            </a:r>
            <a:r>
              <a:rPr lang="en-US" sz="1200">
                <a:hlinkClick r:id="rId5">
                  <a:extLst>
                    <a:ext uri="{A12FA001-AC4F-418D-AE19-62706E023703}">
                      <ahyp:hlinkClr xmlns:ahyp="http://schemas.microsoft.com/office/drawing/2018/hyperlinkcolor" val="tx"/>
                    </a:ext>
                  </a:extLst>
                </a:hlinkClick>
              </a:rPr>
              <a:t>Thomas Brox</a:t>
            </a:r>
            <a:r>
              <a:rPr lang="en-US" sz="1200"/>
              <a:t> , U-Net: Convolutional Networks for Biomedical Image Segmentation</a:t>
            </a:r>
            <a:endParaRPr lang="en-US" sz="1200" dirty="0"/>
          </a:p>
        </p:txBody>
      </p:sp>
      <p:sp>
        <p:nvSpPr>
          <p:cNvPr id="5" name="Slide Number Placeholder 4">
            <a:extLst>
              <a:ext uri="{FF2B5EF4-FFF2-40B4-BE49-F238E27FC236}">
                <a16:creationId xmlns:a16="http://schemas.microsoft.com/office/drawing/2014/main" id="{93CA3895-1015-3D82-6500-DBEEB2CE3BBF}"/>
              </a:ext>
            </a:extLst>
          </p:cNvPr>
          <p:cNvSpPr>
            <a:spLocks noGrp="1"/>
          </p:cNvSpPr>
          <p:nvPr>
            <p:ph type="sldNum" sz="quarter" idx="12"/>
          </p:nvPr>
        </p:nvSpPr>
        <p:spPr/>
        <p:txBody>
          <a:bodyPr/>
          <a:lstStyle/>
          <a:p>
            <a:fld id="{3541FEEE-8CAB-4E0C-8009-A81E930C0CCF}" type="slidenum">
              <a:rPr lang="en-US" smtClean="0"/>
              <a:t>38</a:t>
            </a:fld>
            <a:endParaRPr lang="en-US"/>
          </a:p>
        </p:txBody>
      </p:sp>
      <p:sp>
        <p:nvSpPr>
          <p:cNvPr id="9" name="TextBox 8">
            <a:extLst>
              <a:ext uri="{FF2B5EF4-FFF2-40B4-BE49-F238E27FC236}">
                <a16:creationId xmlns:a16="http://schemas.microsoft.com/office/drawing/2014/main" id="{ACF9043C-47FD-1541-D275-4A6E65AF0747}"/>
              </a:ext>
            </a:extLst>
          </p:cNvPr>
          <p:cNvSpPr txBox="1"/>
          <p:nvPr/>
        </p:nvSpPr>
        <p:spPr>
          <a:xfrm>
            <a:off x="616527" y="1051490"/>
            <a:ext cx="3877056" cy="1200329"/>
          </a:xfrm>
          <a:prstGeom prst="rect">
            <a:avLst/>
          </a:prstGeom>
          <a:noFill/>
        </p:spPr>
        <p:txBody>
          <a:bodyPr wrap="square" rtlCol="0">
            <a:spAutoFit/>
          </a:bodyPr>
          <a:lstStyle/>
          <a:p>
            <a:r>
              <a:rPr lang="en-US" dirty="0"/>
              <a:t>The </a:t>
            </a:r>
            <a:r>
              <a:rPr lang="en-US" dirty="0" err="1"/>
              <a:t>Unet</a:t>
            </a:r>
            <a:r>
              <a:rPr lang="en-US" dirty="0"/>
              <a:t> model was chosen as the baseline due to promising results from existing research by </a:t>
            </a:r>
            <a:r>
              <a:rPr lang="en-US" dirty="0" err="1"/>
              <a:t>Stepcenkov</a:t>
            </a:r>
            <a:r>
              <a:rPr lang="en-US" dirty="0"/>
              <a:t> (2022) for visible bands.</a:t>
            </a:r>
          </a:p>
        </p:txBody>
      </p:sp>
    </p:spTree>
    <p:extLst>
      <p:ext uri="{BB962C8B-B14F-4D97-AF65-F5344CB8AC3E}">
        <p14:creationId xmlns:p14="http://schemas.microsoft.com/office/powerpoint/2010/main" val="229204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2A36-ECD5-31CD-A324-C32A6F3D67C0}"/>
              </a:ext>
            </a:extLst>
          </p:cNvPr>
          <p:cNvSpPr>
            <a:spLocks noGrp="1"/>
          </p:cNvSpPr>
          <p:nvPr>
            <p:ph type="title"/>
          </p:nvPr>
        </p:nvSpPr>
        <p:spPr>
          <a:xfrm>
            <a:off x="838200" y="365125"/>
            <a:ext cx="10515600" cy="713867"/>
          </a:xfrm>
        </p:spPr>
        <p:txBody>
          <a:bodyPr/>
          <a:lstStyle/>
          <a:p>
            <a:r>
              <a:rPr lang="de-DE" dirty="0"/>
              <a:t>Diffusion models</a:t>
            </a:r>
            <a:endParaRPr lang="en-US" dirty="0"/>
          </a:p>
        </p:txBody>
      </p:sp>
      <p:sp>
        <p:nvSpPr>
          <p:cNvPr id="3" name="Content Placeholder 2">
            <a:extLst>
              <a:ext uri="{FF2B5EF4-FFF2-40B4-BE49-F238E27FC236}">
                <a16:creationId xmlns:a16="http://schemas.microsoft.com/office/drawing/2014/main" id="{97B8BCA1-16EF-EBB5-01D4-1A28B3617EC0}"/>
              </a:ext>
            </a:extLst>
          </p:cNvPr>
          <p:cNvSpPr>
            <a:spLocks noGrp="1"/>
          </p:cNvSpPr>
          <p:nvPr>
            <p:ph idx="1"/>
          </p:nvPr>
        </p:nvSpPr>
        <p:spPr>
          <a:xfrm>
            <a:off x="664372" y="1539251"/>
            <a:ext cx="4979046" cy="2945003"/>
          </a:xfrm>
        </p:spPr>
        <p:txBody>
          <a:bodyPr>
            <a:normAutofit/>
          </a:bodyPr>
          <a:lstStyle/>
          <a:p>
            <a:r>
              <a:rPr lang="en-US" sz="2400" dirty="0"/>
              <a:t>Diffusion models generate data by progressively adding noise to dataset and then learn to reverse the noise and create new image.</a:t>
            </a:r>
          </a:p>
        </p:txBody>
      </p:sp>
      <p:sp>
        <p:nvSpPr>
          <p:cNvPr id="4" name="Slide Number Placeholder 3">
            <a:extLst>
              <a:ext uri="{FF2B5EF4-FFF2-40B4-BE49-F238E27FC236}">
                <a16:creationId xmlns:a16="http://schemas.microsoft.com/office/drawing/2014/main" id="{9DA941E0-DB87-EC45-88ED-270EFFF1B818}"/>
              </a:ext>
            </a:extLst>
          </p:cNvPr>
          <p:cNvSpPr>
            <a:spLocks noGrp="1"/>
          </p:cNvSpPr>
          <p:nvPr>
            <p:ph type="sldNum" sz="quarter" idx="12"/>
          </p:nvPr>
        </p:nvSpPr>
        <p:spPr/>
        <p:txBody>
          <a:bodyPr/>
          <a:lstStyle/>
          <a:p>
            <a:fld id="{3541FEEE-8CAB-4E0C-8009-A81E930C0CCF}" type="slidenum">
              <a:rPr lang="en-US" smtClean="0"/>
              <a:t>39</a:t>
            </a:fld>
            <a:endParaRPr lang="en-US"/>
          </a:p>
        </p:txBody>
      </p:sp>
      <p:pic>
        <p:nvPicPr>
          <p:cNvPr id="3080" name="Picture 8" descr="Diffusion Model">
            <a:extLst>
              <a:ext uri="{FF2B5EF4-FFF2-40B4-BE49-F238E27FC236}">
                <a16:creationId xmlns:a16="http://schemas.microsoft.com/office/drawing/2014/main" id="{2778E4E8-93A2-418B-5A2D-73C8AF9155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39" t="3625" r="13152" b="3194"/>
          <a:stretch/>
        </p:blipFill>
        <p:spPr bwMode="auto">
          <a:xfrm>
            <a:off x="6502401" y="1364459"/>
            <a:ext cx="3960723" cy="2834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D89EBB-C662-918D-993D-8D5877A19E1A}"/>
              </a:ext>
            </a:extLst>
          </p:cNvPr>
          <p:cNvSpPr txBox="1"/>
          <p:nvPr/>
        </p:nvSpPr>
        <p:spPr>
          <a:xfrm>
            <a:off x="838201" y="4451927"/>
            <a:ext cx="2976418" cy="1200329"/>
          </a:xfrm>
          <a:prstGeom prst="rect">
            <a:avLst/>
          </a:prstGeom>
          <a:noFill/>
        </p:spPr>
        <p:txBody>
          <a:bodyPr wrap="square" rtlCol="0">
            <a:spAutoFit/>
          </a:bodyPr>
          <a:lstStyle/>
          <a:p>
            <a:r>
              <a:rPr lang="de-DE" dirty="0"/>
              <a:t>Diffusion models are better at capturing non-linear and intricate patterns of spectral channels</a:t>
            </a:r>
            <a:endParaRPr lang="en-US" dirty="0"/>
          </a:p>
        </p:txBody>
      </p:sp>
      <p:sp>
        <p:nvSpPr>
          <p:cNvPr id="7" name="TextBox 6">
            <a:extLst>
              <a:ext uri="{FF2B5EF4-FFF2-40B4-BE49-F238E27FC236}">
                <a16:creationId xmlns:a16="http://schemas.microsoft.com/office/drawing/2014/main" id="{5BAD57B9-FFFE-5313-D8F5-FB4179994E39}"/>
              </a:ext>
            </a:extLst>
          </p:cNvPr>
          <p:cNvSpPr txBox="1"/>
          <p:nvPr/>
        </p:nvSpPr>
        <p:spPr>
          <a:xfrm>
            <a:off x="4155209" y="4484254"/>
            <a:ext cx="2976418" cy="923330"/>
          </a:xfrm>
          <a:prstGeom prst="rect">
            <a:avLst/>
          </a:prstGeom>
          <a:noFill/>
        </p:spPr>
        <p:txBody>
          <a:bodyPr wrap="square" rtlCol="0">
            <a:spAutoFit/>
          </a:bodyPr>
          <a:lstStyle/>
          <a:p>
            <a:r>
              <a:rPr lang="de-DE" dirty="0"/>
              <a:t>Diffusion models leverages teh independence of sprectral channels</a:t>
            </a:r>
            <a:endParaRPr lang="en-US" dirty="0"/>
          </a:p>
        </p:txBody>
      </p:sp>
      <p:sp>
        <p:nvSpPr>
          <p:cNvPr id="8" name="TextBox 7">
            <a:extLst>
              <a:ext uri="{FF2B5EF4-FFF2-40B4-BE49-F238E27FC236}">
                <a16:creationId xmlns:a16="http://schemas.microsoft.com/office/drawing/2014/main" id="{4239C8AD-CDCD-91DE-962C-50CCF9DC5A3E}"/>
              </a:ext>
            </a:extLst>
          </p:cNvPr>
          <p:cNvSpPr txBox="1"/>
          <p:nvPr/>
        </p:nvSpPr>
        <p:spPr>
          <a:xfrm>
            <a:off x="7372541" y="4484254"/>
            <a:ext cx="2976418" cy="646331"/>
          </a:xfrm>
          <a:prstGeom prst="rect">
            <a:avLst/>
          </a:prstGeom>
          <a:noFill/>
        </p:spPr>
        <p:txBody>
          <a:bodyPr wrap="square" rtlCol="0">
            <a:spAutoFit/>
          </a:bodyPr>
          <a:lstStyle/>
          <a:p>
            <a:r>
              <a:rPr lang="de-DE" dirty="0"/>
              <a:t>Diffusion models better at handling uncertainity in data</a:t>
            </a:r>
            <a:endParaRPr lang="en-US" dirty="0"/>
          </a:p>
        </p:txBody>
      </p:sp>
    </p:spTree>
    <p:extLst>
      <p:ext uri="{BB962C8B-B14F-4D97-AF65-F5344CB8AC3E}">
        <p14:creationId xmlns:p14="http://schemas.microsoft.com/office/powerpoint/2010/main" val="428837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4943-6628-7317-F3DD-55BAF6B33C5E}"/>
              </a:ext>
            </a:extLst>
          </p:cNvPr>
          <p:cNvSpPr>
            <a:spLocks noGrp="1"/>
          </p:cNvSpPr>
          <p:nvPr>
            <p:ph type="title"/>
          </p:nvPr>
        </p:nvSpPr>
        <p:spPr>
          <a:xfrm>
            <a:off x="838200" y="365125"/>
            <a:ext cx="10515600" cy="841883"/>
          </a:xfrm>
        </p:spPr>
        <p:txBody>
          <a:bodyPr/>
          <a:lstStyle/>
          <a:p>
            <a:r>
              <a:rPr lang="de-DE" dirty="0"/>
              <a:t>MRO Instruments</a:t>
            </a:r>
            <a:endParaRPr lang="en-US" dirty="0"/>
          </a:p>
        </p:txBody>
      </p:sp>
      <p:sp>
        <p:nvSpPr>
          <p:cNvPr id="3" name="Content Placeholder 2">
            <a:extLst>
              <a:ext uri="{FF2B5EF4-FFF2-40B4-BE49-F238E27FC236}">
                <a16:creationId xmlns:a16="http://schemas.microsoft.com/office/drawing/2014/main" id="{C054E0D7-43A4-12E4-A605-3B1C7877A6E0}"/>
              </a:ext>
            </a:extLst>
          </p:cNvPr>
          <p:cNvSpPr>
            <a:spLocks noGrp="1"/>
          </p:cNvSpPr>
          <p:nvPr>
            <p:ph idx="1"/>
          </p:nvPr>
        </p:nvSpPr>
        <p:spPr>
          <a:xfrm>
            <a:off x="838200" y="1606010"/>
            <a:ext cx="3872345" cy="4351338"/>
          </a:xfrm>
        </p:spPr>
        <p:txBody>
          <a:bodyPr/>
          <a:lstStyle/>
          <a:p>
            <a:pPr marL="0" indent="0" algn="ctr">
              <a:buNone/>
            </a:pPr>
            <a:r>
              <a:rPr lang="de-DE" dirty="0"/>
              <a:t>CRISM</a:t>
            </a:r>
          </a:p>
          <a:p>
            <a:r>
              <a:rPr lang="en-US" sz="1800" dirty="0"/>
              <a:t>Images from 362nm to 3920 nm</a:t>
            </a:r>
          </a:p>
          <a:p>
            <a:r>
              <a:rPr lang="en-US" sz="1800" dirty="0"/>
              <a:t>Captures 544 spectral bands</a:t>
            </a:r>
          </a:p>
          <a:p>
            <a:r>
              <a:rPr lang="en-US" sz="1800" dirty="0"/>
              <a:t>Used to identify minerals</a:t>
            </a:r>
          </a:p>
          <a:p>
            <a:r>
              <a:rPr lang="en-US" sz="1800" dirty="0"/>
              <a:t>No longer functional</a:t>
            </a:r>
          </a:p>
        </p:txBody>
      </p:sp>
      <p:sp>
        <p:nvSpPr>
          <p:cNvPr id="4" name="Slide Number Placeholder 3">
            <a:extLst>
              <a:ext uri="{FF2B5EF4-FFF2-40B4-BE49-F238E27FC236}">
                <a16:creationId xmlns:a16="http://schemas.microsoft.com/office/drawing/2014/main" id="{9D2E85C9-1B45-50C9-525C-B460876273A6}"/>
              </a:ext>
            </a:extLst>
          </p:cNvPr>
          <p:cNvSpPr>
            <a:spLocks noGrp="1"/>
          </p:cNvSpPr>
          <p:nvPr>
            <p:ph type="sldNum" sz="quarter" idx="12"/>
          </p:nvPr>
        </p:nvSpPr>
        <p:spPr/>
        <p:txBody>
          <a:bodyPr/>
          <a:lstStyle/>
          <a:p>
            <a:fld id="{3541FEEE-8CAB-4E0C-8009-A81E930C0CCF}" type="slidenum">
              <a:rPr lang="en-US" smtClean="0"/>
              <a:t>4</a:t>
            </a:fld>
            <a:endParaRPr lang="en-US"/>
          </a:p>
        </p:txBody>
      </p:sp>
      <p:sp>
        <p:nvSpPr>
          <p:cNvPr id="5" name="Content Placeholder 2">
            <a:extLst>
              <a:ext uri="{FF2B5EF4-FFF2-40B4-BE49-F238E27FC236}">
                <a16:creationId xmlns:a16="http://schemas.microsoft.com/office/drawing/2014/main" id="{C398BCEE-0364-9A37-7FF6-D465377C7072}"/>
              </a:ext>
            </a:extLst>
          </p:cNvPr>
          <p:cNvSpPr txBox="1">
            <a:spLocks/>
          </p:cNvSpPr>
          <p:nvPr/>
        </p:nvSpPr>
        <p:spPr>
          <a:xfrm>
            <a:off x="6748269" y="1606010"/>
            <a:ext cx="42648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dirty="0"/>
              <a:t>CaSSIS</a:t>
            </a:r>
          </a:p>
          <a:p>
            <a:r>
              <a:rPr lang="en-US" sz="1800" dirty="0"/>
              <a:t>Images from 400nm to 1100nm</a:t>
            </a:r>
          </a:p>
          <a:p>
            <a:r>
              <a:rPr lang="en-US" sz="1800" dirty="0"/>
              <a:t>Captures 4 spectral bands</a:t>
            </a:r>
          </a:p>
          <a:p>
            <a:r>
              <a:rPr lang="en-US" sz="1800" dirty="0"/>
              <a:t>Used to take color and stereo images</a:t>
            </a:r>
          </a:p>
          <a:p>
            <a:r>
              <a:rPr lang="en-US" sz="1800" dirty="0"/>
              <a:t>Still functioning and capturing images</a:t>
            </a:r>
          </a:p>
        </p:txBody>
      </p:sp>
      <p:pic>
        <p:nvPicPr>
          <p:cNvPr id="1026" name="Picture 2" descr="CaSSIS stereo image acquisition principle">
            <a:extLst>
              <a:ext uri="{FF2B5EF4-FFF2-40B4-BE49-F238E27FC236}">
                <a16:creationId xmlns:a16="http://schemas.microsoft.com/office/drawing/2014/main" id="{F6CD29F5-2FCB-09EF-E933-818924A15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029" y="4132706"/>
            <a:ext cx="3001327" cy="1984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s Reconnaissance Orbiter | National ...">
            <a:extLst>
              <a:ext uri="{FF2B5EF4-FFF2-40B4-BE49-F238E27FC236}">
                <a16:creationId xmlns:a16="http://schemas.microsoft.com/office/drawing/2014/main" id="{19ECF08A-5E71-259B-4243-BF66E8673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300" y="4133246"/>
            <a:ext cx="3191948" cy="19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9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C0B6-2CEB-29BC-219C-4D0E57D90E5B}"/>
              </a:ext>
            </a:extLst>
          </p:cNvPr>
          <p:cNvSpPr>
            <a:spLocks noGrp="1"/>
          </p:cNvSpPr>
          <p:nvPr>
            <p:ph type="title"/>
          </p:nvPr>
        </p:nvSpPr>
        <p:spPr>
          <a:xfrm>
            <a:off x="838200" y="557188"/>
            <a:ext cx="10515600" cy="1133499"/>
          </a:xfrm>
        </p:spPr>
        <p:txBody>
          <a:bodyPr>
            <a:normAutofit/>
          </a:bodyPr>
          <a:lstStyle/>
          <a:p>
            <a:r>
              <a:rPr lang="en-US" sz="5200" dirty="0"/>
              <a:t>Stable Diffusion</a:t>
            </a:r>
          </a:p>
        </p:txBody>
      </p:sp>
      <p:sp>
        <p:nvSpPr>
          <p:cNvPr id="3" name="Content Placeholder 2">
            <a:extLst>
              <a:ext uri="{FF2B5EF4-FFF2-40B4-BE49-F238E27FC236}">
                <a16:creationId xmlns:a16="http://schemas.microsoft.com/office/drawing/2014/main" id="{244FE013-6F0B-EE9F-BBE5-669C127D9518}"/>
              </a:ext>
            </a:extLst>
          </p:cNvPr>
          <p:cNvSpPr>
            <a:spLocks/>
          </p:cNvSpPr>
          <p:nvPr/>
        </p:nvSpPr>
        <p:spPr>
          <a:xfrm>
            <a:off x="838200" y="1690687"/>
            <a:ext cx="10515600" cy="4496365"/>
          </a:xfrm>
          <a:prstGeom prst="rect">
            <a:avLst/>
          </a:prstGeom>
        </p:spPr>
        <p:txBody>
          <a:bodyPr/>
          <a:lstStyle/>
          <a:p>
            <a:pPr>
              <a:spcAft>
                <a:spcPts val="600"/>
              </a:spcAft>
            </a:pPr>
            <a:r>
              <a:rPr lang="en-US" dirty="0">
                <a:solidFill>
                  <a:srgbClr val="111827"/>
                </a:solidFill>
                <a:latin typeface="Charter"/>
              </a:rPr>
              <a:t>Stable Diffusion is a text-to-image latent diffusion model trained on 512x512 images from a subset of the </a:t>
            </a:r>
            <a:r>
              <a:rPr lang="en-US" dirty="0">
                <a:solidFill>
                  <a:srgbClr val="111827"/>
                </a:solidFill>
                <a:latin typeface="Charter"/>
                <a:hlinkClick r:id="rId3">
                  <a:extLst>
                    <a:ext uri="{A12FA001-AC4F-418D-AE19-62706E023703}">
                      <ahyp:hlinkClr xmlns:ahyp="http://schemas.microsoft.com/office/drawing/2018/hyperlinkcolor" val="tx"/>
                    </a:ext>
                  </a:extLst>
                </a:hlinkClick>
              </a:rPr>
              <a:t>LAION-5B</a:t>
            </a:r>
            <a:r>
              <a:rPr lang="en-US" dirty="0">
                <a:solidFill>
                  <a:srgbClr val="111827"/>
                </a:solidFill>
                <a:latin typeface="Charter"/>
              </a:rPr>
              <a:t> database.</a:t>
            </a:r>
          </a:p>
        </p:txBody>
      </p:sp>
      <p:pic>
        <p:nvPicPr>
          <p:cNvPr id="5" name="Picture 4">
            <a:extLst>
              <a:ext uri="{FF2B5EF4-FFF2-40B4-BE49-F238E27FC236}">
                <a16:creationId xmlns:a16="http://schemas.microsoft.com/office/drawing/2014/main" id="{0E869BAD-EC75-8A05-BF29-FBEA961A20BF}"/>
              </a:ext>
            </a:extLst>
          </p:cNvPr>
          <p:cNvPicPr>
            <a:picLocks noChangeAspect="1"/>
          </p:cNvPicPr>
          <p:nvPr/>
        </p:nvPicPr>
        <p:blipFill>
          <a:blip r:embed="rId4"/>
          <a:stretch>
            <a:fillRect/>
          </a:stretch>
        </p:blipFill>
        <p:spPr>
          <a:xfrm>
            <a:off x="838200" y="2331720"/>
            <a:ext cx="7315201" cy="3753394"/>
          </a:xfrm>
          <a:prstGeom prst="rect">
            <a:avLst/>
          </a:prstGeom>
        </p:spPr>
      </p:pic>
      <p:sp>
        <p:nvSpPr>
          <p:cNvPr id="11" name="TextBox 10">
            <a:extLst>
              <a:ext uri="{FF2B5EF4-FFF2-40B4-BE49-F238E27FC236}">
                <a16:creationId xmlns:a16="http://schemas.microsoft.com/office/drawing/2014/main" id="{905CD132-5350-C184-2B0A-51A114119863}"/>
              </a:ext>
            </a:extLst>
          </p:cNvPr>
          <p:cNvSpPr txBox="1"/>
          <p:nvPr/>
        </p:nvSpPr>
        <p:spPr>
          <a:xfrm>
            <a:off x="8360229" y="3157303"/>
            <a:ext cx="3450771" cy="1708160"/>
          </a:xfrm>
          <a:prstGeom prst="rect">
            <a:avLst/>
          </a:prstGeom>
          <a:noFill/>
        </p:spPr>
        <p:txBody>
          <a:bodyPr wrap="square">
            <a:spAutoFit/>
          </a:bodyPr>
          <a:lstStyle/>
          <a:p>
            <a:pPr>
              <a:spcAft>
                <a:spcPts val="600"/>
              </a:spcAft>
            </a:pPr>
            <a:r>
              <a:rPr lang="en-US" dirty="0">
                <a:solidFill>
                  <a:srgbClr val="111827"/>
                </a:solidFill>
                <a:latin typeface="Charter"/>
              </a:rPr>
              <a:t>There are three main components in latent diffusion.</a:t>
            </a:r>
          </a:p>
          <a:p>
            <a:pPr>
              <a:spcAft>
                <a:spcPts val="600"/>
              </a:spcAft>
              <a:buFont typeface="+mj-lt"/>
              <a:buAutoNum type="arabicPeriod"/>
            </a:pPr>
            <a:r>
              <a:rPr lang="en-US" dirty="0">
                <a:solidFill>
                  <a:srgbClr val="111827"/>
                </a:solidFill>
                <a:latin typeface="Charter"/>
              </a:rPr>
              <a:t>An autoencoder (VAE).</a:t>
            </a:r>
          </a:p>
          <a:p>
            <a:pPr>
              <a:spcAft>
                <a:spcPts val="600"/>
              </a:spcAft>
              <a:buFont typeface="+mj-lt"/>
              <a:buAutoNum type="arabicPeriod"/>
            </a:pPr>
            <a:r>
              <a:rPr lang="en-US" dirty="0">
                <a:solidFill>
                  <a:srgbClr val="111827"/>
                </a:solidFill>
                <a:latin typeface="Charter"/>
              </a:rPr>
              <a:t>A </a:t>
            </a:r>
            <a:r>
              <a:rPr lang="en-US" dirty="0">
                <a:solidFill>
                  <a:srgbClr val="111827"/>
                </a:solidFill>
                <a:latin typeface="Charter"/>
                <a:hlinkClick r:id="rId5">
                  <a:extLst>
                    <a:ext uri="{A12FA001-AC4F-418D-AE19-62706E023703}">
                      <ahyp:hlinkClr xmlns:ahyp="http://schemas.microsoft.com/office/drawing/2018/hyperlinkcolor" val="tx"/>
                    </a:ext>
                  </a:extLst>
                </a:hlinkClick>
              </a:rPr>
              <a:t>U-Net</a:t>
            </a:r>
            <a:r>
              <a:rPr lang="en-US" dirty="0">
                <a:solidFill>
                  <a:srgbClr val="111827"/>
                </a:solidFill>
                <a:latin typeface="Charter"/>
              </a:rPr>
              <a:t>.</a:t>
            </a:r>
          </a:p>
          <a:p>
            <a:pPr>
              <a:spcAft>
                <a:spcPts val="600"/>
              </a:spcAft>
              <a:buFont typeface="+mj-lt"/>
              <a:buAutoNum type="arabicPeriod"/>
            </a:pPr>
            <a:r>
              <a:rPr lang="en-US" dirty="0">
                <a:solidFill>
                  <a:srgbClr val="111827"/>
                </a:solidFill>
                <a:latin typeface="Charter"/>
              </a:rPr>
              <a:t>A text-encoder, </a:t>
            </a:r>
          </a:p>
        </p:txBody>
      </p:sp>
      <p:sp>
        <p:nvSpPr>
          <p:cNvPr id="8" name="TextBox 7">
            <a:extLst>
              <a:ext uri="{FF2B5EF4-FFF2-40B4-BE49-F238E27FC236}">
                <a16:creationId xmlns:a16="http://schemas.microsoft.com/office/drawing/2014/main" id="{2B1B5E68-AA01-317D-A629-E1915FA192F2}"/>
              </a:ext>
            </a:extLst>
          </p:cNvPr>
          <p:cNvSpPr txBox="1"/>
          <p:nvPr/>
        </p:nvSpPr>
        <p:spPr>
          <a:xfrm>
            <a:off x="424542" y="6291943"/>
            <a:ext cx="9929421" cy="369332"/>
          </a:xfrm>
          <a:prstGeom prst="rect">
            <a:avLst/>
          </a:prstGeom>
          <a:noFill/>
        </p:spPr>
        <p:txBody>
          <a:bodyPr wrap="square" rtlCol="0">
            <a:spAutoFit/>
          </a:bodyPr>
          <a:lstStyle/>
          <a:p>
            <a:r>
              <a:rPr lang="en-US" dirty="0">
                <a:hlinkClick r:id="rId6">
                  <a:extLst>
                    <a:ext uri="{A12FA001-AC4F-418D-AE19-62706E023703}">
                      <ahyp:hlinkClr xmlns:ahyp="http://schemas.microsoft.com/office/drawing/2018/hyperlinkcolor" val="tx"/>
                    </a:ext>
                  </a:extLst>
                </a:hlinkClick>
              </a:rPr>
              <a:t>GitHub - </a:t>
            </a:r>
            <a:r>
              <a:rPr lang="en-US" dirty="0" err="1">
                <a:hlinkClick r:id="rId6">
                  <a:extLst>
                    <a:ext uri="{A12FA001-AC4F-418D-AE19-62706E023703}">
                      <ahyp:hlinkClr xmlns:ahyp="http://schemas.microsoft.com/office/drawing/2018/hyperlinkcolor" val="tx"/>
                    </a:ext>
                  </a:extLst>
                </a:hlinkClick>
              </a:rPr>
              <a:t>CompVis</a:t>
            </a:r>
            <a:r>
              <a:rPr lang="en-US" dirty="0">
                <a:hlinkClick r:id="rId6">
                  <a:extLst>
                    <a:ext uri="{A12FA001-AC4F-418D-AE19-62706E023703}">
                      <ahyp:hlinkClr xmlns:ahyp="http://schemas.microsoft.com/office/drawing/2018/hyperlinkcolor" val="tx"/>
                    </a:ext>
                  </a:extLst>
                </a:hlinkClick>
              </a:rPr>
              <a:t>/latent-diffusion: High-Resolution Image Synthesis with Latent Diffusion Models</a:t>
            </a:r>
            <a:endParaRPr lang="en-US" dirty="0"/>
          </a:p>
        </p:txBody>
      </p:sp>
      <p:sp>
        <p:nvSpPr>
          <p:cNvPr id="9" name="Slide Number Placeholder 8">
            <a:extLst>
              <a:ext uri="{FF2B5EF4-FFF2-40B4-BE49-F238E27FC236}">
                <a16:creationId xmlns:a16="http://schemas.microsoft.com/office/drawing/2014/main" id="{A9D4B7E5-9820-B27E-B2A3-2E4407AC2E6F}"/>
              </a:ext>
            </a:extLst>
          </p:cNvPr>
          <p:cNvSpPr>
            <a:spLocks noGrp="1"/>
          </p:cNvSpPr>
          <p:nvPr>
            <p:ph type="sldNum" sz="quarter" idx="12"/>
          </p:nvPr>
        </p:nvSpPr>
        <p:spPr/>
        <p:txBody>
          <a:bodyPr/>
          <a:lstStyle/>
          <a:p>
            <a:fld id="{3541FEEE-8CAB-4E0C-8009-A81E930C0CCF}" type="slidenum">
              <a:rPr lang="en-US" smtClean="0"/>
              <a:t>40</a:t>
            </a:fld>
            <a:endParaRPr lang="en-US"/>
          </a:p>
        </p:txBody>
      </p:sp>
    </p:spTree>
    <p:extLst>
      <p:ext uri="{BB962C8B-B14F-4D97-AF65-F5344CB8AC3E}">
        <p14:creationId xmlns:p14="http://schemas.microsoft.com/office/powerpoint/2010/main" val="256779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C5CD-AB99-1EBC-8C25-9786A5389E74}"/>
              </a:ext>
            </a:extLst>
          </p:cNvPr>
          <p:cNvSpPr>
            <a:spLocks noGrp="1"/>
          </p:cNvSpPr>
          <p:nvPr>
            <p:ph type="title"/>
          </p:nvPr>
        </p:nvSpPr>
        <p:spPr/>
        <p:txBody>
          <a:bodyPr/>
          <a:lstStyle/>
          <a:p>
            <a:r>
              <a:rPr lang="de-DE" dirty="0"/>
              <a:t>Data Augmentation</a:t>
            </a:r>
            <a:endParaRPr lang="en-US" dirty="0"/>
          </a:p>
        </p:txBody>
      </p:sp>
      <p:sp>
        <p:nvSpPr>
          <p:cNvPr id="3" name="Content Placeholder 2">
            <a:extLst>
              <a:ext uri="{FF2B5EF4-FFF2-40B4-BE49-F238E27FC236}">
                <a16:creationId xmlns:a16="http://schemas.microsoft.com/office/drawing/2014/main" id="{3CA07501-F955-11FA-9F57-EE949D0E1C97}"/>
              </a:ext>
            </a:extLst>
          </p:cNvPr>
          <p:cNvSpPr>
            <a:spLocks noGrp="1"/>
          </p:cNvSpPr>
          <p:nvPr>
            <p:ph idx="1"/>
          </p:nvPr>
        </p:nvSpPr>
        <p:spPr/>
        <p:txBody>
          <a:bodyPr>
            <a:normAutofit/>
          </a:bodyPr>
          <a:lstStyle/>
          <a:p>
            <a:r>
              <a:rPr lang="de-DE" sz="2400" dirty="0"/>
              <a:t>Split the image into 4 equal parts</a:t>
            </a:r>
          </a:p>
          <a:p>
            <a:r>
              <a:rPr lang="de-DE" sz="2400" dirty="0"/>
              <a:t>Applied image rotation and image flipping on each parts</a:t>
            </a:r>
            <a:endParaRPr lang="en-US" sz="2400" dirty="0"/>
          </a:p>
        </p:txBody>
      </p:sp>
      <p:pic>
        <p:nvPicPr>
          <p:cNvPr id="4" name="Picture 3">
            <a:extLst>
              <a:ext uri="{FF2B5EF4-FFF2-40B4-BE49-F238E27FC236}">
                <a16:creationId xmlns:a16="http://schemas.microsoft.com/office/drawing/2014/main" id="{EBE245A6-5F4A-6ED5-64F0-97A4456452F7}"/>
              </a:ext>
            </a:extLst>
          </p:cNvPr>
          <p:cNvPicPr>
            <a:picLocks noChangeAspect="1"/>
          </p:cNvPicPr>
          <p:nvPr/>
        </p:nvPicPr>
        <p:blipFill>
          <a:blip r:embed="rId2"/>
          <a:stretch>
            <a:fillRect/>
          </a:stretch>
        </p:blipFill>
        <p:spPr>
          <a:xfrm>
            <a:off x="1384494" y="3009011"/>
            <a:ext cx="3396766" cy="3483864"/>
          </a:xfrm>
          <a:prstGeom prst="rect">
            <a:avLst/>
          </a:prstGeom>
        </p:spPr>
      </p:pic>
      <p:pic>
        <p:nvPicPr>
          <p:cNvPr id="5" name="Picture 4">
            <a:extLst>
              <a:ext uri="{FF2B5EF4-FFF2-40B4-BE49-F238E27FC236}">
                <a16:creationId xmlns:a16="http://schemas.microsoft.com/office/drawing/2014/main" id="{0E06F0E5-E209-B912-D161-EE529A6D34EB}"/>
              </a:ext>
            </a:extLst>
          </p:cNvPr>
          <p:cNvPicPr>
            <a:picLocks noChangeAspect="1"/>
          </p:cNvPicPr>
          <p:nvPr/>
        </p:nvPicPr>
        <p:blipFill>
          <a:blip r:embed="rId3"/>
          <a:stretch>
            <a:fillRect/>
          </a:stretch>
        </p:blipFill>
        <p:spPr>
          <a:xfrm>
            <a:off x="6174681" y="3205017"/>
            <a:ext cx="3483864" cy="3291309"/>
          </a:xfrm>
          <a:prstGeom prst="rect">
            <a:avLst/>
          </a:prstGeom>
        </p:spPr>
      </p:pic>
      <p:sp>
        <p:nvSpPr>
          <p:cNvPr id="6" name="Slide Number Placeholder 5">
            <a:extLst>
              <a:ext uri="{FF2B5EF4-FFF2-40B4-BE49-F238E27FC236}">
                <a16:creationId xmlns:a16="http://schemas.microsoft.com/office/drawing/2014/main" id="{24998109-F527-2DB8-CECB-BAFF20E95FE8}"/>
              </a:ext>
            </a:extLst>
          </p:cNvPr>
          <p:cNvSpPr>
            <a:spLocks noGrp="1"/>
          </p:cNvSpPr>
          <p:nvPr>
            <p:ph type="sldNum" sz="quarter" idx="12"/>
          </p:nvPr>
        </p:nvSpPr>
        <p:spPr/>
        <p:txBody>
          <a:bodyPr/>
          <a:lstStyle/>
          <a:p>
            <a:fld id="{3541FEEE-8CAB-4E0C-8009-A81E930C0CCF}" type="slidenum">
              <a:rPr lang="en-US" smtClean="0"/>
              <a:t>41</a:t>
            </a:fld>
            <a:endParaRPr lang="en-US"/>
          </a:p>
        </p:txBody>
      </p:sp>
    </p:spTree>
    <p:extLst>
      <p:ext uri="{BB962C8B-B14F-4D97-AF65-F5344CB8AC3E}">
        <p14:creationId xmlns:p14="http://schemas.microsoft.com/office/powerpoint/2010/main" val="2525685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34C5-0EE4-9711-896E-9E5B249FB6C4}"/>
              </a:ext>
            </a:extLst>
          </p:cNvPr>
          <p:cNvSpPr>
            <a:spLocks noGrp="1"/>
          </p:cNvSpPr>
          <p:nvPr>
            <p:ph type="title"/>
          </p:nvPr>
        </p:nvSpPr>
        <p:spPr/>
        <p:txBody>
          <a:bodyPr/>
          <a:lstStyle/>
          <a:p>
            <a:r>
              <a:rPr lang="de-DE" dirty="0"/>
              <a:t>Unet Results on PCA dataset</a:t>
            </a:r>
            <a:endParaRPr lang="en-US" dirty="0"/>
          </a:p>
        </p:txBody>
      </p:sp>
      <p:graphicFrame>
        <p:nvGraphicFramePr>
          <p:cNvPr id="4" name="Table 3">
            <a:extLst>
              <a:ext uri="{FF2B5EF4-FFF2-40B4-BE49-F238E27FC236}">
                <a16:creationId xmlns:a16="http://schemas.microsoft.com/office/drawing/2014/main" id="{1AEA0332-0DCF-8FB0-F590-6FCA3279E1A5}"/>
              </a:ext>
            </a:extLst>
          </p:cNvPr>
          <p:cNvGraphicFramePr>
            <a:graphicFrameLocks noGrp="1"/>
          </p:cNvGraphicFramePr>
          <p:nvPr/>
        </p:nvGraphicFramePr>
        <p:xfrm>
          <a:off x="1001485" y="2055221"/>
          <a:ext cx="5192485" cy="2063934"/>
        </p:xfrm>
        <a:graphic>
          <a:graphicData uri="http://schemas.openxmlformats.org/drawingml/2006/table">
            <a:tbl>
              <a:tblPr>
                <a:tableStyleId>{5C22544A-7EE6-4342-B048-85BDC9FD1C3A}</a:tableStyleId>
              </a:tblPr>
              <a:tblGrid>
                <a:gridCol w="3291287">
                  <a:extLst>
                    <a:ext uri="{9D8B030D-6E8A-4147-A177-3AD203B41FA5}">
                      <a16:colId xmlns:a16="http://schemas.microsoft.com/office/drawing/2014/main" val="2641549417"/>
                    </a:ext>
                  </a:extLst>
                </a:gridCol>
                <a:gridCol w="1901198">
                  <a:extLst>
                    <a:ext uri="{9D8B030D-6E8A-4147-A177-3AD203B41FA5}">
                      <a16:colId xmlns:a16="http://schemas.microsoft.com/office/drawing/2014/main" val="2703434877"/>
                    </a:ext>
                  </a:extLst>
                </a:gridCol>
              </a:tblGrid>
              <a:tr h="343989">
                <a:tc>
                  <a:txBody>
                    <a:bodyPr/>
                    <a:lstStyle/>
                    <a:p>
                      <a:pPr algn="l" fontAlgn="b"/>
                      <a:r>
                        <a:rPr lang="en-US" sz="2000" u="none" strike="noStrike" dirty="0">
                          <a:effectLst/>
                        </a:rPr>
                        <a:t> Metrics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Score</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32195531"/>
                  </a:ext>
                </a:extLst>
              </a:tr>
              <a:tr h="343989">
                <a:tc>
                  <a:txBody>
                    <a:bodyPr/>
                    <a:lstStyle/>
                    <a:p>
                      <a:pPr algn="l" fontAlgn="b"/>
                      <a:r>
                        <a:rPr lang="en-US" sz="2000" u="none" strike="noStrike">
                          <a:effectLst/>
                        </a:rPr>
                        <a:t>Average RMSE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10.421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18082062"/>
                  </a:ext>
                </a:extLst>
              </a:tr>
              <a:tr h="343989">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0.135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58619087"/>
                  </a:ext>
                </a:extLst>
              </a:tr>
              <a:tr h="34398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0.755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5730511"/>
                  </a:ext>
                </a:extLst>
              </a:tr>
              <a:tr h="34398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0.262</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02674342"/>
                  </a:ext>
                </a:extLst>
              </a:tr>
              <a:tr h="343989">
                <a:tc>
                  <a:txBody>
                    <a:bodyPr/>
                    <a:lstStyle/>
                    <a:p>
                      <a:pPr algn="l" fontAlgn="b"/>
                      <a:r>
                        <a:rPr lang="en-US" sz="2000" u="none" strike="noStrike" dirty="0">
                          <a:effectLst/>
                        </a:rPr>
                        <a:t>Average 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0.422</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4615659"/>
                  </a:ext>
                </a:extLst>
              </a:tr>
            </a:tbl>
          </a:graphicData>
        </a:graphic>
      </p:graphicFrame>
      <p:sp>
        <p:nvSpPr>
          <p:cNvPr id="12" name="Slide Number Placeholder 11">
            <a:extLst>
              <a:ext uri="{FF2B5EF4-FFF2-40B4-BE49-F238E27FC236}">
                <a16:creationId xmlns:a16="http://schemas.microsoft.com/office/drawing/2014/main" id="{5A39F338-0BFE-EF74-A283-FF73CABEAAD7}"/>
              </a:ext>
            </a:extLst>
          </p:cNvPr>
          <p:cNvSpPr>
            <a:spLocks noGrp="1"/>
          </p:cNvSpPr>
          <p:nvPr>
            <p:ph type="sldNum" sz="quarter" idx="12"/>
          </p:nvPr>
        </p:nvSpPr>
        <p:spPr/>
        <p:txBody>
          <a:bodyPr/>
          <a:lstStyle/>
          <a:p>
            <a:fld id="{3541FEEE-8CAB-4E0C-8009-A81E930C0CCF}" type="slidenum">
              <a:rPr lang="en-US" smtClean="0"/>
              <a:t>42</a:t>
            </a:fld>
            <a:endParaRPr lang="en-US"/>
          </a:p>
        </p:txBody>
      </p:sp>
    </p:spTree>
    <p:extLst>
      <p:ext uri="{BB962C8B-B14F-4D97-AF65-F5344CB8AC3E}">
        <p14:creationId xmlns:p14="http://schemas.microsoft.com/office/powerpoint/2010/main" val="315482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DD2B-B390-59B3-E73F-F59315ECAB53}"/>
              </a:ext>
            </a:extLst>
          </p:cNvPr>
          <p:cNvSpPr>
            <a:spLocks noGrp="1"/>
          </p:cNvSpPr>
          <p:nvPr>
            <p:ph type="title"/>
          </p:nvPr>
        </p:nvSpPr>
        <p:spPr/>
        <p:txBody>
          <a:bodyPr/>
          <a:lstStyle/>
          <a:p>
            <a:r>
              <a:rPr lang="de-DE" dirty="0"/>
              <a:t>Experimental setup</a:t>
            </a:r>
            <a:endParaRPr lang="en-US" dirty="0"/>
          </a:p>
        </p:txBody>
      </p:sp>
      <p:sp>
        <p:nvSpPr>
          <p:cNvPr id="3" name="Content Placeholder 2">
            <a:extLst>
              <a:ext uri="{FF2B5EF4-FFF2-40B4-BE49-F238E27FC236}">
                <a16:creationId xmlns:a16="http://schemas.microsoft.com/office/drawing/2014/main" id="{BBA93A4E-CF0B-352A-3B20-5B9DDCC2E3C3}"/>
              </a:ext>
            </a:extLst>
          </p:cNvPr>
          <p:cNvSpPr>
            <a:spLocks noGrp="1"/>
          </p:cNvSpPr>
          <p:nvPr>
            <p:ph idx="1"/>
          </p:nvPr>
        </p:nvSpPr>
        <p:spPr/>
        <p:txBody>
          <a:bodyPr/>
          <a:lstStyle/>
          <a:p>
            <a:r>
              <a:rPr lang="de-DE" dirty="0"/>
              <a:t>I used an pretrained instructPix2Pix model with it‘s weights on already trained stable diffusion model</a:t>
            </a:r>
          </a:p>
          <a:p>
            <a:r>
              <a:rPr lang="de-DE" dirty="0"/>
              <a:t>Setup – </a:t>
            </a:r>
          </a:p>
          <a:p>
            <a:pPr lvl="1"/>
            <a:r>
              <a:rPr lang="de-DE" dirty="0"/>
              <a:t>Operating system – Ubuntu</a:t>
            </a:r>
          </a:p>
          <a:p>
            <a:pPr lvl="1"/>
            <a:r>
              <a:rPr lang="de-DE" dirty="0"/>
              <a:t>GPU - NVIDIA RTX A5000 24564MiB</a:t>
            </a:r>
            <a:endParaRPr lang="en-US" dirty="0"/>
          </a:p>
          <a:p>
            <a:r>
              <a:rPr lang="en-US" dirty="0"/>
              <a:t>Hyperparameters</a:t>
            </a:r>
          </a:p>
          <a:p>
            <a:pPr lvl="1"/>
            <a:r>
              <a:rPr lang="en-US" dirty="0" err="1"/>
              <a:t>Epocs</a:t>
            </a:r>
            <a:r>
              <a:rPr lang="en-US" dirty="0"/>
              <a:t> – 1000</a:t>
            </a:r>
          </a:p>
          <a:p>
            <a:pPr lvl="1"/>
            <a:r>
              <a:rPr lang="en-US" dirty="0" err="1"/>
              <a:t>Learning_rate</a:t>
            </a:r>
            <a:r>
              <a:rPr lang="en-US" dirty="0"/>
              <a:t> – 5e-05</a:t>
            </a:r>
          </a:p>
          <a:p>
            <a:pPr lvl="1"/>
            <a:r>
              <a:rPr lang="en-US" dirty="0"/>
              <a:t>Resolution- 512x512</a:t>
            </a:r>
          </a:p>
          <a:p>
            <a:pPr lvl="1"/>
            <a:endParaRPr lang="de-DE" dirty="0"/>
          </a:p>
        </p:txBody>
      </p:sp>
      <p:sp>
        <p:nvSpPr>
          <p:cNvPr id="4" name="Slide Number Placeholder 3">
            <a:extLst>
              <a:ext uri="{FF2B5EF4-FFF2-40B4-BE49-F238E27FC236}">
                <a16:creationId xmlns:a16="http://schemas.microsoft.com/office/drawing/2014/main" id="{F37C67AC-D9D2-6977-0182-8438DC4DE2F9}"/>
              </a:ext>
            </a:extLst>
          </p:cNvPr>
          <p:cNvSpPr>
            <a:spLocks noGrp="1"/>
          </p:cNvSpPr>
          <p:nvPr>
            <p:ph type="sldNum" sz="quarter" idx="12"/>
          </p:nvPr>
        </p:nvSpPr>
        <p:spPr/>
        <p:txBody>
          <a:bodyPr/>
          <a:lstStyle/>
          <a:p>
            <a:fld id="{3541FEEE-8CAB-4E0C-8009-A81E930C0CCF}" type="slidenum">
              <a:rPr lang="en-US" smtClean="0"/>
              <a:t>43</a:t>
            </a:fld>
            <a:endParaRPr lang="en-US"/>
          </a:p>
        </p:txBody>
      </p:sp>
    </p:spTree>
    <p:extLst>
      <p:ext uri="{BB962C8B-B14F-4D97-AF65-F5344CB8AC3E}">
        <p14:creationId xmlns:p14="http://schemas.microsoft.com/office/powerpoint/2010/main" val="700447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CD341D-D6F1-D63D-8C1D-E7F7FE48D42A}"/>
              </a:ext>
            </a:extLst>
          </p:cNvPr>
          <p:cNvPicPr>
            <a:picLocks noGrp="1" noChangeAspect="1"/>
          </p:cNvPicPr>
          <p:nvPr>
            <p:ph idx="1"/>
          </p:nvPr>
        </p:nvPicPr>
        <p:blipFill>
          <a:blip r:embed="rId2"/>
          <a:stretch>
            <a:fillRect/>
          </a:stretch>
        </p:blipFill>
        <p:spPr>
          <a:xfrm>
            <a:off x="97971" y="2789914"/>
            <a:ext cx="11996057" cy="4025840"/>
          </a:xfrm>
        </p:spPr>
      </p:pic>
      <p:graphicFrame>
        <p:nvGraphicFramePr>
          <p:cNvPr id="8" name="Content Placeholder 3">
            <a:extLst>
              <a:ext uri="{FF2B5EF4-FFF2-40B4-BE49-F238E27FC236}">
                <a16:creationId xmlns:a16="http://schemas.microsoft.com/office/drawing/2014/main" id="{566E1C76-0E8D-C28F-A747-5737D876A224}"/>
              </a:ext>
            </a:extLst>
          </p:cNvPr>
          <p:cNvGraphicFramePr>
            <a:graphicFrameLocks/>
          </p:cNvGraphicFramePr>
          <p:nvPr/>
        </p:nvGraphicFramePr>
        <p:xfrm>
          <a:off x="3514260" y="229092"/>
          <a:ext cx="5051366" cy="1938521"/>
        </p:xfrm>
        <a:graphic>
          <a:graphicData uri="http://schemas.openxmlformats.org/drawingml/2006/table">
            <a:tbl>
              <a:tblPr>
                <a:tableStyleId>{5C22544A-7EE6-4342-B048-85BDC9FD1C3A}</a:tableStyleId>
              </a:tblPr>
              <a:tblGrid>
                <a:gridCol w="3128413">
                  <a:extLst>
                    <a:ext uri="{9D8B030D-6E8A-4147-A177-3AD203B41FA5}">
                      <a16:colId xmlns:a16="http://schemas.microsoft.com/office/drawing/2014/main" val="1079570339"/>
                    </a:ext>
                  </a:extLst>
                </a:gridCol>
                <a:gridCol w="1922953">
                  <a:extLst>
                    <a:ext uri="{9D8B030D-6E8A-4147-A177-3AD203B41FA5}">
                      <a16:colId xmlns:a16="http://schemas.microsoft.com/office/drawing/2014/main" val="843327726"/>
                    </a:ext>
                  </a:extLst>
                </a:gridCol>
              </a:tblGrid>
              <a:tr h="261179">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Sd PNR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61179">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7.097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017627"/>
                  </a:ext>
                </a:extLst>
              </a:tr>
              <a:tr h="3827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6117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6117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0.826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61179">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0.071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F5477718-6AE5-0DCD-7413-5B65EC15940B}"/>
                  </a:ext>
                </a:extLst>
              </p14:cNvPr>
              <p14:cNvContentPartPr/>
              <p14:nvPr/>
            </p14:nvContentPartPr>
            <p14:xfrm>
              <a:off x="6127139" y="4668103"/>
              <a:ext cx="1015200" cy="1211400"/>
            </p14:xfrm>
          </p:contentPart>
        </mc:Choice>
        <mc:Fallback xmlns="">
          <p:pic>
            <p:nvPicPr>
              <p:cNvPr id="9" name="Ink 8">
                <a:extLst>
                  <a:ext uri="{FF2B5EF4-FFF2-40B4-BE49-F238E27FC236}">
                    <a16:creationId xmlns:a16="http://schemas.microsoft.com/office/drawing/2014/main" id="{F5477718-6AE5-0DCD-7413-5B65EC15940B}"/>
                  </a:ext>
                </a:extLst>
              </p:cNvPr>
              <p:cNvPicPr/>
              <p:nvPr/>
            </p:nvPicPr>
            <p:blipFill>
              <a:blip r:embed="rId4"/>
              <a:stretch>
                <a:fillRect/>
              </a:stretch>
            </p:blipFill>
            <p:spPr>
              <a:xfrm>
                <a:off x="6118139" y="4659463"/>
                <a:ext cx="1032840" cy="12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53357E0-35F6-DD80-72F7-93B8B7E2D5FA}"/>
                  </a:ext>
                </a:extLst>
              </p14:cNvPr>
              <p14:cNvContentPartPr/>
              <p14:nvPr/>
            </p14:nvContentPartPr>
            <p14:xfrm>
              <a:off x="6547543" y="3455897"/>
              <a:ext cx="607320" cy="807480"/>
            </p14:xfrm>
          </p:contentPart>
        </mc:Choice>
        <mc:Fallback xmlns="">
          <p:pic>
            <p:nvPicPr>
              <p:cNvPr id="12" name="Ink 11">
                <a:extLst>
                  <a:ext uri="{FF2B5EF4-FFF2-40B4-BE49-F238E27FC236}">
                    <a16:creationId xmlns:a16="http://schemas.microsoft.com/office/drawing/2014/main" id="{253357E0-35F6-DD80-72F7-93B8B7E2D5FA}"/>
                  </a:ext>
                </a:extLst>
              </p:cNvPr>
              <p:cNvPicPr/>
              <p:nvPr/>
            </p:nvPicPr>
            <p:blipFill>
              <a:blip r:embed="rId6"/>
              <a:stretch>
                <a:fillRect/>
              </a:stretch>
            </p:blipFill>
            <p:spPr>
              <a:xfrm>
                <a:off x="6538903" y="3446897"/>
                <a:ext cx="62496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BC0FD6C3-37D9-ED25-8B6C-AD4EC23CA5DA}"/>
                  </a:ext>
                </a:extLst>
              </p14:cNvPr>
              <p14:cNvContentPartPr/>
              <p14:nvPr/>
            </p14:nvContentPartPr>
            <p14:xfrm>
              <a:off x="10395223" y="4704643"/>
              <a:ext cx="915840" cy="1197720"/>
            </p14:xfrm>
          </p:contentPart>
        </mc:Choice>
        <mc:Fallback xmlns="">
          <p:pic>
            <p:nvPicPr>
              <p:cNvPr id="13" name="Ink 12">
                <a:extLst>
                  <a:ext uri="{FF2B5EF4-FFF2-40B4-BE49-F238E27FC236}">
                    <a16:creationId xmlns:a16="http://schemas.microsoft.com/office/drawing/2014/main" id="{BC0FD6C3-37D9-ED25-8B6C-AD4EC23CA5DA}"/>
                  </a:ext>
                </a:extLst>
              </p:cNvPr>
              <p:cNvPicPr/>
              <p:nvPr/>
            </p:nvPicPr>
            <p:blipFill>
              <a:blip r:embed="rId8"/>
              <a:stretch>
                <a:fillRect/>
              </a:stretch>
            </p:blipFill>
            <p:spPr>
              <a:xfrm>
                <a:off x="10386223" y="4696003"/>
                <a:ext cx="933480" cy="1215360"/>
              </a:xfrm>
              <a:prstGeom prst="rect">
                <a:avLst/>
              </a:prstGeom>
            </p:spPr>
          </p:pic>
        </mc:Fallback>
      </mc:AlternateContent>
      <p:sp>
        <p:nvSpPr>
          <p:cNvPr id="14" name="Slide Number Placeholder 13">
            <a:extLst>
              <a:ext uri="{FF2B5EF4-FFF2-40B4-BE49-F238E27FC236}">
                <a16:creationId xmlns:a16="http://schemas.microsoft.com/office/drawing/2014/main" id="{C03E5C35-4B56-150A-B7DE-5432FD90F0EC}"/>
              </a:ext>
            </a:extLst>
          </p:cNvPr>
          <p:cNvSpPr>
            <a:spLocks noGrp="1"/>
          </p:cNvSpPr>
          <p:nvPr>
            <p:ph type="sldNum" sz="quarter" idx="12"/>
          </p:nvPr>
        </p:nvSpPr>
        <p:spPr/>
        <p:txBody>
          <a:bodyPr/>
          <a:lstStyle/>
          <a:p>
            <a:fld id="{3541FEEE-8CAB-4E0C-8009-A81E930C0CCF}" type="slidenum">
              <a:rPr lang="en-US" smtClean="0"/>
              <a:t>44</a:t>
            </a:fld>
            <a:endParaRPr lang="en-US"/>
          </a:p>
        </p:txBody>
      </p:sp>
    </p:spTree>
    <p:extLst>
      <p:ext uri="{BB962C8B-B14F-4D97-AF65-F5344CB8AC3E}">
        <p14:creationId xmlns:p14="http://schemas.microsoft.com/office/powerpoint/2010/main" val="387263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2725-04B5-107B-DB83-E3B1D5AF2B89}"/>
              </a:ext>
            </a:extLst>
          </p:cNvPr>
          <p:cNvSpPr>
            <a:spLocks noGrp="1"/>
          </p:cNvSpPr>
          <p:nvPr>
            <p:ph type="title"/>
          </p:nvPr>
        </p:nvSpPr>
        <p:spPr/>
        <p:txBody>
          <a:bodyPr/>
          <a:lstStyle/>
          <a:p>
            <a:r>
              <a:rPr lang="en-US" dirty="0"/>
              <a:t>Stable diffusion on PCA Metrics</a:t>
            </a:r>
          </a:p>
        </p:txBody>
      </p:sp>
      <p:graphicFrame>
        <p:nvGraphicFramePr>
          <p:cNvPr id="4" name="Content Placeholder 3">
            <a:extLst>
              <a:ext uri="{FF2B5EF4-FFF2-40B4-BE49-F238E27FC236}">
                <a16:creationId xmlns:a16="http://schemas.microsoft.com/office/drawing/2014/main" id="{AD95FCA8-4EEF-FC1C-1AE8-F9ADAD912D4D}"/>
              </a:ext>
            </a:extLst>
          </p:cNvPr>
          <p:cNvGraphicFramePr>
            <a:graphicFrameLocks noGrp="1"/>
          </p:cNvGraphicFramePr>
          <p:nvPr>
            <p:ph idx="1"/>
          </p:nvPr>
        </p:nvGraphicFramePr>
        <p:xfrm>
          <a:off x="3156857" y="1553481"/>
          <a:ext cx="5159829" cy="1907212"/>
        </p:xfrm>
        <a:graphic>
          <a:graphicData uri="http://schemas.openxmlformats.org/drawingml/2006/table">
            <a:tbl>
              <a:tblPr>
                <a:tableStyleId>{5C22544A-7EE6-4342-B048-85BDC9FD1C3A}</a:tableStyleId>
              </a:tblPr>
              <a:tblGrid>
                <a:gridCol w="3287486">
                  <a:extLst>
                    <a:ext uri="{9D8B030D-6E8A-4147-A177-3AD203B41FA5}">
                      <a16:colId xmlns:a16="http://schemas.microsoft.com/office/drawing/2014/main" val="212883017"/>
                    </a:ext>
                  </a:extLst>
                </a:gridCol>
                <a:gridCol w="1872343">
                  <a:extLst>
                    <a:ext uri="{9D8B030D-6E8A-4147-A177-3AD203B41FA5}">
                      <a16:colId xmlns:a16="http://schemas.microsoft.com/office/drawing/2014/main" val="1572832325"/>
                    </a:ext>
                  </a:extLst>
                </a:gridCol>
              </a:tblGrid>
              <a:tr h="238522">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Score</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9769183"/>
                  </a:ext>
                </a:extLst>
              </a:tr>
              <a:tr h="238522">
                <a:tc>
                  <a:txBody>
                    <a:bodyPr/>
                    <a:lstStyle/>
                    <a:p>
                      <a:pPr algn="l" fontAlgn="b"/>
                      <a:r>
                        <a:rPr lang="en-US" sz="2000" u="none" strike="noStrike">
                          <a:effectLst/>
                        </a:rPr>
                        <a:t>Average RMSE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8.731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7703328"/>
                  </a:ext>
                </a:extLst>
              </a:tr>
              <a:tr h="238522">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0962566"/>
                  </a:ext>
                </a:extLst>
              </a:tr>
              <a:tr h="238522">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0.952</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44463710"/>
                  </a:ext>
                </a:extLst>
              </a:tr>
              <a:tr h="351462">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0.576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86307711"/>
                  </a:ext>
                </a:extLst>
              </a:tr>
              <a:tr h="238522">
                <a:tc>
                  <a:txBody>
                    <a:bodyPr/>
                    <a:lstStyle/>
                    <a:p>
                      <a:pPr algn="l" fontAlgn="b"/>
                      <a:r>
                        <a:rPr lang="en-US" sz="2000" u="none" strike="noStrike" dirty="0">
                          <a:effectLst/>
                        </a:rPr>
                        <a:t>Average 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0.168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44806328"/>
                  </a:ext>
                </a:extLst>
              </a:tr>
            </a:tbl>
          </a:graphicData>
        </a:graphic>
      </p:graphicFrame>
      <p:sp>
        <p:nvSpPr>
          <p:cNvPr id="5" name="TextBox 4">
            <a:extLst>
              <a:ext uri="{FF2B5EF4-FFF2-40B4-BE49-F238E27FC236}">
                <a16:creationId xmlns:a16="http://schemas.microsoft.com/office/drawing/2014/main" id="{13494175-E0FF-CD76-43CE-190B5F8114AC}"/>
              </a:ext>
            </a:extLst>
          </p:cNvPr>
          <p:cNvSpPr txBox="1"/>
          <p:nvPr/>
        </p:nvSpPr>
        <p:spPr>
          <a:xfrm>
            <a:off x="838200" y="4709305"/>
            <a:ext cx="4953000" cy="369332"/>
          </a:xfrm>
          <a:prstGeom prst="rect">
            <a:avLst/>
          </a:prstGeom>
          <a:noFill/>
        </p:spPr>
        <p:txBody>
          <a:bodyPr wrap="square" rtlCol="0">
            <a:spAutoFit/>
          </a:bodyPr>
          <a:lstStyle/>
          <a:p>
            <a:r>
              <a:rPr lang="de-DE" sz="1800" dirty="0"/>
              <a:t>Metrics are also worse than pnr dataset</a:t>
            </a:r>
            <a:endParaRPr lang="en-US" sz="1800" dirty="0"/>
          </a:p>
        </p:txBody>
      </p:sp>
      <p:sp>
        <p:nvSpPr>
          <p:cNvPr id="6" name="Slide Number Placeholder 5">
            <a:extLst>
              <a:ext uri="{FF2B5EF4-FFF2-40B4-BE49-F238E27FC236}">
                <a16:creationId xmlns:a16="http://schemas.microsoft.com/office/drawing/2014/main" id="{BFB61C5C-8A71-A4B8-8340-579CD51C95B2}"/>
              </a:ext>
            </a:extLst>
          </p:cNvPr>
          <p:cNvSpPr>
            <a:spLocks noGrp="1"/>
          </p:cNvSpPr>
          <p:nvPr>
            <p:ph type="sldNum" sz="quarter" idx="12"/>
          </p:nvPr>
        </p:nvSpPr>
        <p:spPr/>
        <p:txBody>
          <a:bodyPr/>
          <a:lstStyle/>
          <a:p>
            <a:fld id="{3541FEEE-8CAB-4E0C-8009-A81E930C0CCF}" type="slidenum">
              <a:rPr lang="en-US" smtClean="0"/>
              <a:t>45</a:t>
            </a:fld>
            <a:endParaRPr lang="en-US"/>
          </a:p>
        </p:txBody>
      </p:sp>
    </p:spTree>
    <p:extLst>
      <p:ext uri="{BB962C8B-B14F-4D97-AF65-F5344CB8AC3E}">
        <p14:creationId xmlns:p14="http://schemas.microsoft.com/office/powerpoint/2010/main" val="2075798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A247-BCE3-46B3-3B93-FDA155843ACE}"/>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C1922578-92C6-0A77-BBD7-DCD63E850C0E}"/>
              </a:ext>
            </a:extLst>
          </p:cNvPr>
          <p:cNvSpPr>
            <a:spLocks noGrp="1"/>
          </p:cNvSpPr>
          <p:nvPr>
            <p:ph idx="1"/>
          </p:nvPr>
        </p:nvSpPr>
        <p:spPr/>
        <p:txBody>
          <a:bodyPr>
            <a:normAutofit fontScale="85000" lnSpcReduction="20000"/>
          </a:bodyPr>
          <a:lstStyle/>
          <a:p>
            <a:r>
              <a:rPr lang="en-US" dirty="0"/>
              <a:t>Robin Rombach1 , Andreas Blattmann1 ,Dominik Lorenz1,Patrick </a:t>
            </a:r>
            <a:r>
              <a:rPr lang="en-US" dirty="0" err="1"/>
              <a:t>Esser</a:t>
            </a:r>
            <a:r>
              <a:rPr lang="en-US" dirty="0"/>
              <a:t> Bjorn </a:t>
            </a:r>
            <a:r>
              <a:rPr lang="en-US" dirty="0" err="1"/>
              <a:t>Ommer</a:t>
            </a:r>
            <a:r>
              <a:rPr lang="en-US" dirty="0"/>
              <a:t> ,1 High-Resolution Image Synthesis with Latent Diffusion Models by</a:t>
            </a:r>
          </a:p>
          <a:p>
            <a:r>
              <a:rPr lang="en-US" dirty="0"/>
              <a:t>Tim Brooks , InstructPix2Pix: Learning to Follow Image Editing Instructions</a:t>
            </a:r>
          </a:p>
          <a:p>
            <a:r>
              <a:rPr lang="en-US" dirty="0">
                <a:hlinkClick r:id="rId2">
                  <a:extLst>
                    <a:ext uri="{A12FA001-AC4F-418D-AE19-62706E023703}">
                      <ahyp:hlinkClr xmlns:ahyp="http://schemas.microsoft.com/office/drawing/2018/hyperlinkcolor" val="tx"/>
                    </a:ext>
                  </a:extLst>
                </a:hlinkClick>
              </a:rPr>
              <a:t>https://github.com/huggingface/diffusers</a:t>
            </a:r>
            <a:endParaRPr lang="en-US" dirty="0"/>
          </a:p>
          <a:p>
            <a:r>
              <a:rPr lang="en-US" dirty="0">
                <a:hlinkClick r:id="rId3">
                  <a:extLst>
                    <a:ext uri="{A12FA001-AC4F-418D-AE19-62706E023703}">
                      <ahyp:hlinkClr xmlns:ahyp="http://schemas.microsoft.com/office/drawing/2018/hyperlinkcolor" val="tx"/>
                    </a:ext>
                  </a:extLst>
                </a:hlinkClick>
              </a:rPr>
              <a:t>https://github.com/qubvel/segmentation_models.pytorch</a:t>
            </a:r>
            <a:endParaRPr lang="en-US" dirty="0"/>
          </a:p>
          <a:p>
            <a:r>
              <a:rPr lang="en-US" dirty="0">
                <a:hlinkClick r:id="rId4">
                  <a:extLst>
                    <a:ext uri="{A12FA001-AC4F-418D-AE19-62706E023703}">
                      <ahyp:hlinkClr xmlns:ahyp="http://schemas.microsoft.com/office/drawing/2018/hyperlinkcolor" val="tx"/>
                    </a:ext>
                  </a:extLst>
                </a:hlinkClick>
              </a:rPr>
              <a:t>Olaf </a:t>
            </a:r>
            <a:r>
              <a:rPr lang="en-US" dirty="0" err="1">
                <a:hlinkClick r:id="rId4">
                  <a:extLst>
                    <a:ext uri="{A12FA001-AC4F-418D-AE19-62706E023703}">
                      <ahyp:hlinkClr xmlns:ahyp="http://schemas.microsoft.com/office/drawing/2018/hyperlinkcolor" val="tx"/>
                    </a:ext>
                  </a:extLst>
                </a:hlinkClick>
              </a:rPr>
              <a:t>Ronneberger</a:t>
            </a:r>
            <a:r>
              <a:rPr lang="en-US" dirty="0"/>
              <a:t>, </a:t>
            </a:r>
            <a:r>
              <a:rPr lang="en-US" dirty="0">
                <a:hlinkClick r:id="rId5">
                  <a:extLst>
                    <a:ext uri="{A12FA001-AC4F-418D-AE19-62706E023703}">
                      <ahyp:hlinkClr xmlns:ahyp="http://schemas.microsoft.com/office/drawing/2018/hyperlinkcolor" val="tx"/>
                    </a:ext>
                  </a:extLst>
                </a:hlinkClick>
              </a:rPr>
              <a:t>Philipp Fischer</a:t>
            </a:r>
            <a:r>
              <a:rPr lang="en-US" dirty="0"/>
              <a:t>, </a:t>
            </a:r>
            <a:r>
              <a:rPr lang="en-US" dirty="0">
                <a:hlinkClick r:id="rId6">
                  <a:extLst>
                    <a:ext uri="{A12FA001-AC4F-418D-AE19-62706E023703}">
                      <ahyp:hlinkClr xmlns:ahyp="http://schemas.microsoft.com/office/drawing/2018/hyperlinkcolor" val="tx"/>
                    </a:ext>
                  </a:extLst>
                </a:hlinkClick>
              </a:rPr>
              <a:t>Thomas </a:t>
            </a:r>
            <a:r>
              <a:rPr lang="en-US" dirty="0" err="1">
                <a:hlinkClick r:id="rId6">
                  <a:extLst>
                    <a:ext uri="{A12FA001-AC4F-418D-AE19-62706E023703}">
                      <ahyp:hlinkClr xmlns:ahyp="http://schemas.microsoft.com/office/drawing/2018/hyperlinkcolor" val="tx"/>
                    </a:ext>
                  </a:extLst>
                </a:hlinkClick>
              </a:rPr>
              <a:t>Brox</a:t>
            </a:r>
            <a:r>
              <a:rPr lang="en-US" dirty="0"/>
              <a:t> , U-Net: Convolutional Networks for Biomedical Image Segmentation</a:t>
            </a:r>
          </a:p>
          <a:p>
            <a:r>
              <a:rPr lang="en-US" dirty="0" err="1"/>
              <a:t>Zifeng</a:t>
            </a:r>
            <a:r>
              <a:rPr lang="en-US" dirty="0"/>
              <a:t> An </a:t>
            </a:r>
            <a:r>
              <a:rPr lang="en-US" dirty="0" err="1"/>
              <a:t>Zijing</a:t>
            </a:r>
            <a:r>
              <a:rPr lang="en-US" dirty="0"/>
              <a:t> Xu Eric Fan Qi Cao, Enhancing Visual Realism: Fine-Tuning InstructPix2Pix for Advanced Image Colorization </a:t>
            </a:r>
          </a:p>
          <a:p>
            <a:r>
              <a:rPr lang="en-US" dirty="0">
                <a:hlinkClick r:id="rId7">
                  <a:extLst>
                    <a:ext uri="{A12FA001-AC4F-418D-AE19-62706E023703}">
                      <ahyp:hlinkClr xmlns:ahyp="http://schemas.microsoft.com/office/drawing/2018/hyperlinkcolor" val="tx"/>
                    </a:ext>
                  </a:extLst>
                </a:hlinkClick>
              </a:rPr>
              <a:t>Remote Sensing | Free Full-Text | Learning the Link between Albedo and Reflectance: Machine Learning-Based Prediction of Hyperspectral Bands from CTX Images (mdpi.com)</a:t>
            </a:r>
            <a:endParaRPr lang="en-US" dirty="0"/>
          </a:p>
          <a:p>
            <a:endParaRPr lang="en-US" dirty="0"/>
          </a:p>
        </p:txBody>
      </p:sp>
      <p:sp>
        <p:nvSpPr>
          <p:cNvPr id="4" name="Slide Number Placeholder 3">
            <a:extLst>
              <a:ext uri="{FF2B5EF4-FFF2-40B4-BE49-F238E27FC236}">
                <a16:creationId xmlns:a16="http://schemas.microsoft.com/office/drawing/2014/main" id="{55EDDCD4-9105-1373-BBDA-42FA8FABCB5B}"/>
              </a:ext>
            </a:extLst>
          </p:cNvPr>
          <p:cNvSpPr>
            <a:spLocks noGrp="1"/>
          </p:cNvSpPr>
          <p:nvPr>
            <p:ph type="sldNum" sz="quarter" idx="12"/>
          </p:nvPr>
        </p:nvSpPr>
        <p:spPr/>
        <p:txBody>
          <a:bodyPr/>
          <a:lstStyle/>
          <a:p>
            <a:fld id="{3541FEEE-8CAB-4E0C-8009-A81E930C0CCF}" type="slidenum">
              <a:rPr lang="en-US" smtClean="0"/>
              <a:t>46</a:t>
            </a:fld>
            <a:endParaRPr lang="en-US"/>
          </a:p>
        </p:txBody>
      </p:sp>
    </p:spTree>
    <p:extLst>
      <p:ext uri="{BB962C8B-B14F-4D97-AF65-F5344CB8AC3E}">
        <p14:creationId xmlns:p14="http://schemas.microsoft.com/office/powerpoint/2010/main" val="2796201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AD34-F870-2404-98BC-BB04B552C764}"/>
              </a:ext>
            </a:extLst>
          </p:cNvPr>
          <p:cNvSpPr>
            <a:spLocks noGrp="1"/>
          </p:cNvSpPr>
          <p:nvPr>
            <p:ph type="title"/>
          </p:nvPr>
        </p:nvSpPr>
        <p:spPr>
          <a:xfrm>
            <a:off x="838200" y="365125"/>
            <a:ext cx="10515600" cy="832739"/>
          </a:xfrm>
        </p:spPr>
        <p:txBody>
          <a:bodyPr/>
          <a:lstStyle/>
          <a:p>
            <a:r>
              <a:rPr lang="de-DE" dirty="0"/>
              <a:t>Motivation</a:t>
            </a:r>
            <a:endParaRPr lang="en-US" dirty="0"/>
          </a:p>
        </p:txBody>
      </p:sp>
      <p:graphicFrame>
        <p:nvGraphicFramePr>
          <p:cNvPr id="6" name="Content Placeholder 2">
            <a:extLst>
              <a:ext uri="{FF2B5EF4-FFF2-40B4-BE49-F238E27FC236}">
                <a16:creationId xmlns:a16="http://schemas.microsoft.com/office/drawing/2014/main" id="{40CE1993-04D4-36CB-03A5-93F9D392CA68}"/>
              </a:ext>
            </a:extLst>
          </p:cNvPr>
          <p:cNvGraphicFramePr>
            <a:graphicFrameLocks noGrp="1"/>
          </p:cNvGraphicFramePr>
          <p:nvPr>
            <p:ph idx="1"/>
          </p:nvPr>
        </p:nvGraphicFramePr>
        <p:xfrm>
          <a:off x="838200" y="11978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AE1D3BB-F462-3403-4389-376B3EC0F69C}"/>
              </a:ext>
            </a:extLst>
          </p:cNvPr>
          <p:cNvSpPr>
            <a:spLocks noGrp="1"/>
          </p:cNvSpPr>
          <p:nvPr>
            <p:ph type="sldNum" sz="quarter" idx="12"/>
          </p:nvPr>
        </p:nvSpPr>
        <p:spPr/>
        <p:txBody>
          <a:bodyPr/>
          <a:lstStyle/>
          <a:p>
            <a:fld id="{3541FEEE-8CAB-4E0C-8009-A81E930C0CCF}" type="slidenum">
              <a:rPr lang="en-US" smtClean="0"/>
              <a:t>5</a:t>
            </a:fld>
            <a:endParaRPr lang="en-US"/>
          </a:p>
        </p:txBody>
      </p:sp>
    </p:spTree>
    <p:extLst>
      <p:ext uri="{BB962C8B-B14F-4D97-AF65-F5344CB8AC3E}">
        <p14:creationId xmlns:p14="http://schemas.microsoft.com/office/powerpoint/2010/main" val="345138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806-232A-6409-6B76-0FE9F7B2A27E}"/>
              </a:ext>
            </a:extLst>
          </p:cNvPr>
          <p:cNvSpPr>
            <a:spLocks noGrp="1"/>
          </p:cNvSpPr>
          <p:nvPr>
            <p:ph type="title"/>
          </p:nvPr>
        </p:nvSpPr>
        <p:spPr/>
        <p:txBody>
          <a:bodyPr/>
          <a:lstStyle/>
          <a:p>
            <a:r>
              <a:rPr lang="de-DE" dirty="0"/>
              <a:t>Research Questions</a:t>
            </a:r>
            <a:endParaRPr lang="en-US" dirty="0"/>
          </a:p>
        </p:txBody>
      </p:sp>
      <p:graphicFrame>
        <p:nvGraphicFramePr>
          <p:cNvPr id="6" name="Content Placeholder 2">
            <a:extLst>
              <a:ext uri="{FF2B5EF4-FFF2-40B4-BE49-F238E27FC236}">
                <a16:creationId xmlns:a16="http://schemas.microsoft.com/office/drawing/2014/main" id="{E8BB87CD-34EB-74EC-4AC5-02CEB2A0A6F5}"/>
              </a:ext>
            </a:extLst>
          </p:cNvPr>
          <p:cNvGraphicFramePr>
            <a:graphicFrameLocks noGrp="1"/>
          </p:cNvGraphicFramePr>
          <p:nvPr>
            <p:ph idx="1"/>
            <p:extLst>
              <p:ext uri="{D42A27DB-BD31-4B8C-83A1-F6EECF244321}">
                <p14:modId xmlns:p14="http://schemas.microsoft.com/office/powerpoint/2010/main" val="3090158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2FD5161-2883-DFFE-B30D-B55887354B01}"/>
              </a:ext>
            </a:extLst>
          </p:cNvPr>
          <p:cNvSpPr>
            <a:spLocks noGrp="1"/>
          </p:cNvSpPr>
          <p:nvPr>
            <p:ph type="sldNum" sz="quarter" idx="12"/>
          </p:nvPr>
        </p:nvSpPr>
        <p:spPr/>
        <p:txBody>
          <a:bodyPr/>
          <a:lstStyle/>
          <a:p>
            <a:fld id="{3541FEEE-8CAB-4E0C-8009-A81E930C0CCF}" type="slidenum">
              <a:rPr lang="en-US" smtClean="0"/>
              <a:t>6</a:t>
            </a:fld>
            <a:endParaRPr lang="en-US"/>
          </a:p>
        </p:txBody>
      </p:sp>
    </p:spTree>
    <p:extLst>
      <p:ext uri="{BB962C8B-B14F-4D97-AF65-F5344CB8AC3E}">
        <p14:creationId xmlns:p14="http://schemas.microsoft.com/office/powerpoint/2010/main" val="22292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3F5E-3808-D576-C277-1DDE3B5C6035}"/>
              </a:ext>
            </a:extLst>
          </p:cNvPr>
          <p:cNvSpPr>
            <a:spLocks noGrp="1"/>
          </p:cNvSpPr>
          <p:nvPr>
            <p:ph type="title"/>
          </p:nvPr>
        </p:nvSpPr>
        <p:spPr/>
        <p:txBody>
          <a:bodyPr>
            <a:normAutofit/>
          </a:bodyPr>
          <a:lstStyle/>
          <a:p>
            <a:r>
              <a:rPr lang="de-DE" sz="3600" b="1" dirty="0"/>
              <a:t>Background</a:t>
            </a:r>
            <a:br>
              <a:rPr lang="de-DE" sz="3600" dirty="0"/>
            </a:br>
            <a:r>
              <a:rPr lang="en-US" sz="2800" dirty="0"/>
              <a:t>Spectral Lines in Mineralogy and Planetary Science</a:t>
            </a:r>
            <a:endParaRPr lang="en-DE" sz="2800" dirty="0"/>
          </a:p>
        </p:txBody>
      </p:sp>
      <p:pic>
        <p:nvPicPr>
          <p:cNvPr id="2054" name="Picture 6" descr="Near Infrared Therapy">
            <a:extLst>
              <a:ext uri="{FF2B5EF4-FFF2-40B4-BE49-F238E27FC236}">
                <a16:creationId xmlns:a16="http://schemas.microsoft.com/office/drawing/2014/main" id="{B413E78C-6286-C6F6-F07A-42C6CF673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763" y="1593129"/>
            <a:ext cx="7984504" cy="2771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03B68D-63F6-6ED9-B4DD-87CA31DD0AAF}"/>
              </a:ext>
            </a:extLst>
          </p:cNvPr>
          <p:cNvSpPr txBox="1"/>
          <p:nvPr/>
        </p:nvSpPr>
        <p:spPr>
          <a:xfrm>
            <a:off x="688156" y="4873658"/>
            <a:ext cx="2215299" cy="923330"/>
          </a:xfrm>
          <a:prstGeom prst="rect">
            <a:avLst/>
          </a:prstGeom>
          <a:noFill/>
        </p:spPr>
        <p:txBody>
          <a:bodyPr wrap="square" rtlCol="0">
            <a:spAutoFit/>
          </a:bodyPr>
          <a:lstStyle/>
          <a:p>
            <a:r>
              <a:rPr lang="de-DE" dirty="0"/>
              <a:t>UV used to detect specific minerals and study atmosphere</a:t>
            </a:r>
            <a:endParaRPr lang="en-US" dirty="0"/>
          </a:p>
        </p:txBody>
      </p:sp>
      <p:cxnSp>
        <p:nvCxnSpPr>
          <p:cNvPr id="9" name="Straight Arrow Connector 8">
            <a:extLst>
              <a:ext uri="{FF2B5EF4-FFF2-40B4-BE49-F238E27FC236}">
                <a16:creationId xmlns:a16="http://schemas.microsoft.com/office/drawing/2014/main" id="{0EBCE910-3801-466F-45C7-483DBD8EF7C9}"/>
              </a:ext>
            </a:extLst>
          </p:cNvPr>
          <p:cNvCxnSpPr/>
          <p:nvPr/>
        </p:nvCxnSpPr>
        <p:spPr>
          <a:xfrm flipH="1">
            <a:off x="1593130" y="3855563"/>
            <a:ext cx="1498862" cy="101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D91360-34D8-DFDF-4CCD-3876B8F1EE25}"/>
              </a:ext>
            </a:extLst>
          </p:cNvPr>
          <p:cNvSpPr txBox="1"/>
          <p:nvPr/>
        </p:nvSpPr>
        <p:spPr>
          <a:xfrm>
            <a:off x="4132396" y="5053490"/>
            <a:ext cx="2215299" cy="923330"/>
          </a:xfrm>
          <a:prstGeom prst="rect">
            <a:avLst/>
          </a:prstGeom>
          <a:noFill/>
        </p:spPr>
        <p:txBody>
          <a:bodyPr wrap="square" rtlCol="0">
            <a:spAutoFit/>
          </a:bodyPr>
          <a:lstStyle/>
          <a:p>
            <a:r>
              <a:rPr lang="de-DE" dirty="0"/>
              <a:t>Observe planetary surface and identify mineral composition</a:t>
            </a:r>
            <a:endParaRPr lang="en-US" dirty="0"/>
          </a:p>
        </p:txBody>
      </p:sp>
      <p:cxnSp>
        <p:nvCxnSpPr>
          <p:cNvPr id="15" name="Straight Arrow Connector 14">
            <a:extLst>
              <a:ext uri="{FF2B5EF4-FFF2-40B4-BE49-F238E27FC236}">
                <a16:creationId xmlns:a16="http://schemas.microsoft.com/office/drawing/2014/main" id="{50E931B6-9146-E69E-3E03-BC24BA5E52B5}"/>
              </a:ext>
            </a:extLst>
          </p:cNvPr>
          <p:cNvCxnSpPr/>
          <p:nvPr/>
        </p:nvCxnSpPr>
        <p:spPr>
          <a:xfrm>
            <a:off x="4032504" y="4261104"/>
            <a:ext cx="667512" cy="79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035EA3D-ECC7-5681-B34B-C4E705624FD5}"/>
              </a:ext>
            </a:extLst>
          </p:cNvPr>
          <p:cNvCxnSpPr/>
          <p:nvPr/>
        </p:nvCxnSpPr>
        <p:spPr>
          <a:xfrm flipH="1">
            <a:off x="5669280" y="4261104"/>
            <a:ext cx="2450592" cy="71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B09C5D-FE85-6FFC-ED06-D2172F8F9FF9}"/>
              </a:ext>
            </a:extLst>
          </p:cNvPr>
          <p:cNvCxnSpPr/>
          <p:nvPr/>
        </p:nvCxnSpPr>
        <p:spPr>
          <a:xfrm>
            <a:off x="8887968" y="3959352"/>
            <a:ext cx="740664" cy="80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B72F8F-9633-B84A-CCC8-7A5EB0133791}"/>
              </a:ext>
            </a:extLst>
          </p:cNvPr>
          <p:cNvSpPr txBox="1"/>
          <p:nvPr/>
        </p:nvSpPr>
        <p:spPr>
          <a:xfrm>
            <a:off x="8695252" y="5007770"/>
            <a:ext cx="2215299" cy="923330"/>
          </a:xfrm>
          <a:prstGeom prst="rect">
            <a:avLst/>
          </a:prstGeom>
          <a:noFill/>
        </p:spPr>
        <p:txBody>
          <a:bodyPr wrap="square" rtlCol="0">
            <a:spAutoFit/>
          </a:bodyPr>
          <a:lstStyle/>
          <a:p>
            <a:r>
              <a:rPr lang="de-DE" dirty="0"/>
              <a:t>IR Used to detect thermal emissions and identify water</a:t>
            </a:r>
            <a:endParaRPr lang="en-US" dirty="0"/>
          </a:p>
        </p:txBody>
      </p:sp>
    </p:spTree>
    <p:extLst>
      <p:ext uri="{BB962C8B-B14F-4D97-AF65-F5344CB8AC3E}">
        <p14:creationId xmlns:p14="http://schemas.microsoft.com/office/powerpoint/2010/main" val="7021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AD34-F870-2404-98BC-BB04B552C764}"/>
              </a:ext>
            </a:extLst>
          </p:cNvPr>
          <p:cNvSpPr>
            <a:spLocks noGrp="1"/>
          </p:cNvSpPr>
          <p:nvPr>
            <p:ph type="title"/>
          </p:nvPr>
        </p:nvSpPr>
        <p:spPr>
          <a:xfrm>
            <a:off x="841248" y="256032"/>
            <a:ext cx="10506456" cy="1014984"/>
          </a:xfrm>
        </p:spPr>
        <p:txBody>
          <a:bodyPr anchor="b">
            <a:normAutofit/>
          </a:bodyPr>
          <a:lstStyle/>
          <a:p>
            <a:r>
              <a:rPr lang="de-DE"/>
              <a:t>Related Work</a:t>
            </a:r>
            <a:endParaRPr lang="en-US" dirty="0"/>
          </a:p>
        </p:txBody>
      </p:sp>
      <p:sp>
        <p:nvSpPr>
          <p:cNvPr id="4" name="Slide Number Placeholder 3">
            <a:extLst>
              <a:ext uri="{FF2B5EF4-FFF2-40B4-BE49-F238E27FC236}">
                <a16:creationId xmlns:a16="http://schemas.microsoft.com/office/drawing/2014/main" id="{AAE1D3BB-F462-3403-4389-376B3EC0F69C}"/>
              </a:ext>
            </a:extLst>
          </p:cNvPr>
          <p:cNvSpPr>
            <a:spLocks noGrp="1"/>
          </p:cNvSpPr>
          <p:nvPr>
            <p:ph type="sldNum" sz="quarter" idx="12"/>
          </p:nvPr>
        </p:nvSpPr>
        <p:spPr>
          <a:xfrm>
            <a:off x="8873254" y="6356350"/>
            <a:ext cx="2477498" cy="365125"/>
          </a:xfrm>
        </p:spPr>
        <p:txBody>
          <a:bodyPr>
            <a:normAutofit/>
          </a:bodyPr>
          <a:lstStyle/>
          <a:p>
            <a:pPr>
              <a:spcAft>
                <a:spcPts val="600"/>
              </a:spcAft>
            </a:pPr>
            <a:fld id="{3541FEEE-8CAB-4E0C-8009-A81E930C0CCF}" type="slidenum">
              <a:rPr lang="en-US" smtClean="0">
                <a:solidFill>
                  <a:schemeClr val="tx1">
                    <a:lumMod val="50000"/>
                    <a:lumOff val="50000"/>
                  </a:schemeClr>
                </a:solidFill>
              </a:rPr>
              <a:pPr>
                <a:spcAft>
                  <a:spcPts val="600"/>
                </a:spcAft>
              </a:pPr>
              <a:t>8</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4EC3A636-474F-1595-8BF4-CD264916C8CD}"/>
              </a:ext>
            </a:extLst>
          </p:cNvPr>
          <p:cNvGraphicFramePr>
            <a:graphicFrameLocks noGrp="1"/>
          </p:cNvGraphicFramePr>
          <p:nvPr>
            <p:ph idx="1"/>
            <p:extLst>
              <p:ext uri="{D42A27DB-BD31-4B8C-83A1-F6EECF244321}">
                <p14:modId xmlns:p14="http://schemas.microsoft.com/office/powerpoint/2010/main" val="2892500550"/>
              </p:ext>
            </p:extLst>
          </p:nvPr>
        </p:nvGraphicFramePr>
        <p:xfrm>
          <a:off x="838201" y="1926266"/>
          <a:ext cx="6665536"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motesensing 14 03457 g022">
            <a:extLst>
              <a:ext uri="{FF2B5EF4-FFF2-40B4-BE49-F238E27FC236}">
                <a16:creationId xmlns:a16="http://schemas.microsoft.com/office/drawing/2014/main" id="{F079E5E8-8916-D093-13EA-7E07E68DB9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979" y="2582944"/>
            <a:ext cx="4459533" cy="292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4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Methodology</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9</a:t>
            </a:fld>
            <a:endParaRPr lang="en-US"/>
          </a:p>
        </p:txBody>
      </p:sp>
    </p:spTree>
    <p:extLst>
      <p:ext uri="{BB962C8B-B14F-4D97-AF65-F5344CB8AC3E}">
        <p14:creationId xmlns:p14="http://schemas.microsoft.com/office/powerpoint/2010/main" val="3329301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2074</TotalTime>
  <Words>2120</Words>
  <Application>Microsoft Office PowerPoint</Application>
  <PresentationFormat>Widescreen</PresentationFormat>
  <Paragraphs>327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Aptos</vt:lpstr>
      <vt:lpstr>Aptos Display</vt:lpstr>
      <vt:lpstr>Arial</vt:lpstr>
      <vt:lpstr>Arial Unicode MS</vt:lpstr>
      <vt:lpstr>Calibri</vt:lpstr>
      <vt:lpstr>Charter</vt:lpstr>
      <vt:lpstr>Office Theme</vt:lpstr>
      <vt:lpstr>Predicting spectral channels related to mineralogy from CRISM spectral bands using deep learning</vt:lpstr>
      <vt:lpstr>Table of Content</vt:lpstr>
      <vt:lpstr>Introduction</vt:lpstr>
      <vt:lpstr>MRO Instruments</vt:lpstr>
      <vt:lpstr>Motivation</vt:lpstr>
      <vt:lpstr>Research Questions</vt:lpstr>
      <vt:lpstr>Background Spectral Lines in Mineralogy and Planetary Science</vt:lpstr>
      <vt:lpstr>Related Work</vt:lpstr>
      <vt:lpstr>Methodology</vt:lpstr>
      <vt:lpstr>Dataset</vt:lpstr>
      <vt:lpstr>Dataset Creation</vt:lpstr>
      <vt:lpstr>Dataset Creation</vt:lpstr>
      <vt:lpstr>Architecture of Diffusion model</vt:lpstr>
      <vt:lpstr>Predicting carbonates channel using traditional image model</vt:lpstr>
      <vt:lpstr>Unet Results On PNR Dataset</vt:lpstr>
      <vt:lpstr>Skewness in Unet Results</vt:lpstr>
      <vt:lpstr>Skewness in Results</vt:lpstr>
      <vt:lpstr>Updated Data Metrics</vt:lpstr>
      <vt:lpstr>Unet Results on PCA dataset</vt:lpstr>
      <vt:lpstr>Predicting carbonates channel using diffusion model</vt:lpstr>
      <vt:lpstr>Diffusion model results on PNR Dataset</vt:lpstr>
      <vt:lpstr>Bias in results</vt:lpstr>
      <vt:lpstr>Upgrading the model</vt:lpstr>
      <vt:lpstr>Stable diffusion metadata Results</vt:lpstr>
      <vt:lpstr>Stable Diffusion on PCA</vt:lpstr>
      <vt:lpstr>Metrics Comparison</vt:lpstr>
      <vt:lpstr>Conclusion</vt:lpstr>
      <vt:lpstr>Thanks</vt:lpstr>
      <vt:lpstr>Extra Slides</vt:lpstr>
      <vt:lpstr>Future Work</vt:lpstr>
      <vt:lpstr>Recent advancements in diffusion models</vt:lpstr>
      <vt:lpstr>Drawback of Unet of diffusion model for current task</vt:lpstr>
      <vt:lpstr>Trade-off between the metrics</vt:lpstr>
      <vt:lpstr>High Similarity index</vt:lpstr>
      <vt:lpstr>Justification for PCA</vt:lpstr>
      <vt:lpstr>Carbonate prediction based on input channels</vt:lpstr>
      <vt:lpstr>Result of stable diffusion on rectangular filter</vt:lpstr>
      <vt:lpstr>Unet Architecture</vt:lpstr>
      <vt:lpstr>Diffusion models</vt:lpstr>
      <vt:lpstr>Stable Diffusion</vt:lpstr>
      <vt:lpstr>Data Augmentation</vt:lpstr>
      <vt:lpstr>Unet Results on PCA dataset</vt:lpstr>
      <vt:lpstr>Experimental setup</vt:lpstr>
      <vt:lpstr>PowerPoint Presentation</vt:lpstr>
      <vt:lpstr>Stable diffusion on PCA Metrics</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Sahani Aman</dc:creator>
  <cp:lastModifiedBy>Sahani Aman</cp:lastModifiedBy>
  <cp:revision>18</cp:revision>
  <dcterms:created xsi:type="dcterms:W3CDTF">2024-07-16T20:47:29Z</dcterms:created>
  <dcterms:modified xsi:type="dcterms:W3CDTF">2024-09-18T11:14:19Z</dcterms:modified>
</cp:coreProperties>
</file>